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95"/>
    <p:restoredTop sz="93622"/>
  </p:normalViewPr>
  <p:slideViewPr>
    <p:cSldViewPr>
      <p:cViewPr varScale="1">
        <p:scale>
          <a:sx n="118" d="100"/>
          <a:sy n="118" d="100"/>
        </p:scale>
        <p:origin x="376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HK"/>
              <a:t>Click to edit Master subtitle style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D9D0-07EB-4F86-8609-05C2BFA05E1A}" type="datetimeFigureOut">
              <a:rPr lang="zh-HK" altLang="en-US" smtClean="0"/>
              <a:t>20/04/18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9172-15E5-447F-B2CE-678F99D90DA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02224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D9D0-07EB-4F86-8609-05C2BFA05E1A}" type="datetimeFigureOut">
              <a:rPr lang="zh-HK" altLang="en-US" smtClean="0"/>
              <a:t>20/04/18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9172-15E5-447F-B2CE-678F99D90DA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85224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D9D0-07EB-4F86-8609-05C2BFA05E1A}" type="datetimeFigureOut">
              <a:rPr lang="zh-HK" altLang="en-US" smtClean="0"/>
              <a:t>20/04/18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9172-15E5-447F-B2CE-678F99D90DA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33695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D9D0-07EB-4F86-8609-05C2BFA05E1A}" type="datetimeFigureOut">
              <a:rPr lang="zh-HK" altLang="en-US" smtClean="0"/>
              <a:t>20/04/18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9172-15E5-447F-B2CE-678F99D90DA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3335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D9D0-07EB-4F86-8609-05C2BFA05E1A}" type="datetimeFigureOut">
              <a:rPr lang="zh-HK" altLang="en-US" smtClean="0"/>
              <a:t>20/04/18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9172-15E5-447F-B2CE-678F99D90DA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88235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D9D0-07EB-4F86-8609-05C2BFA05E1A}" type="datetimeFigureOut">
              <a:rPr lang="zh-HK" altLang="en-US" smtClean="0"/>
              <a:t>20/04/18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9172-15E5-447F-B2CE-678F99D90DA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88576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D9D0-07EB-4F86-8609-05C2BFA05E1A}" type="datetimeFigureOut">
              <a:rPr lang="zh-HK" altLang="en-US" smtClean="0"/>
              <a:t>20/04/18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9172-15E5-447F-B2CE-678F99D90DA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82494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D9D0-07EB-4F86-8609-05C2BFA05E1A}" type="datetimeFigureOut">
              <a:rPr lang="zh-HK" altLang="en-US" smtClean="0"/>
              <a:t>20/04/18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9172-15E5-447F-B2CE-678F99D90DA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27666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D9D0-07EB-4F86-8609-05C2BFA05E1A}" type="datetimeFigureOut">
              <a:rPr lang="zh-HK" altLang="en-US" smtClean="0"/>
              <a:t>20/04/18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9172-15E5-447F-B2CE-678F99D90DA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06529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D9D0-07EB-4F86-8609-05C2BFA05E1A}" type="datetimeFigureOut">
              <a:rPr lang="zh-HK" altLang="en-US" smtClean="0"/>
              <a:t>20/04/18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9172-15E5-447F-B2CE-678F99D90DA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85219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D9D0-07EB-4F86-8609-05C2BFA05E1A}" type="datetimeFigureOut">
              <a:rPr lang="zh-HK" altLang="en-US" smtClean="0"/>
              <a:t>20/04/18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9172-15E5-447F-B2CE-678F99D90DA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88994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5D9D0-07EB-4F86-8609-05C2BFA05E1A}" type="datetimeFigureOut">
              <a:rPr lang="zh-HK" altLang="en-US" smtClean="0"/>
              <a:t>20/04/18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C9172-15E5-447F-B2CE-678F99D90DA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985229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84784"/>
            <a:ext cx="3397250" cy="4450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4210013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5023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2646" y="397119"/>
            <a:ext cx="3133536" cy="5840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80978"/>
            <a:ext cx="4041861" cy="5728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7520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6632"/>
            <a:ext cx="4904383" cy="6473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1840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zh-HK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7797" y="519111"/>
            <a:ext cx="3749980" cy="581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988" y="519111"/>
            <a:ext cx="3101435" cy="2621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683" y="3501008"/>
            <a:ext cx="3292044" cy="2303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2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56" y="116632"/>
            <a:ext cx="5544615" cy="6508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2489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Macintosh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新細明體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Agnes</dc:creator>
  <cp:lastModifiedBy>TEST</cp:lastModifiedBy>
  <cp:revision>8</cp:revision>
  <dcterms:created xsi:type="dcterms:W3CDTF">2016-07-15T08:48:52Z</dcterms:created>
  <dcterms:modified xsi:type="dcterms:W3CDTF">2018-04-20T07:24:27Z</dcterms:modified>
</cp:coreProperties>
</file>