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2" r:id="rId5"/>
    <p:sldId id="352" r:id="rId6"/>
    <p:sldId id="370" r:id="rId7"/>
    <p:sldId id="320" r:id="rId8"/>
    <p:sldId id="331" r:id="rId9"/>
    <p:sldId id="364" r:id="rId10"/>
    <p:sldId id="366" r:id="rId11"/>
    <p:sldId id="365" r:id="rId12"/>
    <p:sldId id="367" r:id="rId13"/>
    <p:sldId id="375" r:id="rId14"/>
    <p:sldId id="371" r:id="rId15"/>
    <p:sldId id="369" r:id="rId16"/>
    <p:sldId id="373" r:id="rId17"/>
    <p:sldId id="372" r:id="rId18"/>
    <p:sldId id="376" r:id="rId19"/>
    <p:sldId id="285" r:id="rId20"/>
    <p:sldId id="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00F"/>
    <a:srgbClr val="F29922"/>
    <a:srgbClr val="193F61"/>
    <a:srgbClr val="008DF6"/>
    <a:srgbClr val="775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31" autoAdjust="0"/>
  </p:normalViewPr>
  <p:slideViewPr>
    <p:cSldViewPr snapToGrid="0">
      <p:cViewPr>
        <p:scale>
          <a:sx n="76" d="100"/>
          <a:sy n="76" d="100"/>
        </p:scale>
        <p:origin x="-104" y="-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2774A-DF1E-418C-8492-DACC8AD92EBB}" type="doc">
      <dgm:prSet loTypeId="urn:microsoft.com/office/officeart/2005/8/layout/hProcess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479E96-4AD8-4F93-AC07-399F49E855C5}">
      <dgm:prSet phldrT="[Text]"/>
      <dgm:spPr/>
      <dgm:t>
        <a:bodyPr/>
        <a:lstStyle/>
        <a:p>
          <a:r>
            <a:rPr lang="en-GB" noProof="0" dirty="0" smtClean="0"/>
            <a:t>Collaborative Lesson Planning (CLP)</a:t>
          </a:r>
          <a:endParaRPr lang="en-GB" noProof="0" dirty="0"/>
        </a:p>
      </dgm:t>
    </dgm:pt>
    <dgm:pt modelId="{802DFEEE-7B80-4981-9CF3-322F38E6679A}" type="parTrans" cxnId="{BA8972A8-322B-446D-B4A3-286B43F775A3}">
      <dgm:prSet/>
      <dgm:spPr/>
      <dgm:t>
        <a:bodyPr/>
        <a:lstStyle/>
        <a:p>
          <a:endParaRPr lang="en-GB" noProof="0" dirty="0"/>
        </a:p>
      </dgm:t>
    </dgm:pt>
    <dgm:pt modelId="{1ADEF00A-DFDD-44A2-AB4A-5E7B9AFFD139}" type="sibTrans" cxnId="{BA8972A8-322B-446D-B4A3-286B43F775A3}">
      <dgm:prSet/>
      <dgm:spPr/>
      <dgm:t>
        <a:bodyPr/>
        <a:lstStyle/>
        <a:p>
          <a:endParaRPr lang="en-GB" noProof="0" dirty="0"/>
        </a:p>
      </dgm:t>
    </dgm:pt>
    <dgm:pt modelId="{4216BF10-14ED-4A6E-B81A-A7FF47078DA6}">
      <dgm:prSet phldrT="[Text]" custT="1"/>
      <dgm:spPr/>
      <dgm:t>
        <a:bodyPr/>
        <a:lstStyle/>
        <a:p>
          <a:r>
            <a:rPr lang="en-GB" sz="1200" noProof="0" dirty="0" smtClean="0"/>
            <a:t>Identify possible difficulties/ obstacles in the focal domain</a:t>
          </a:r>
          <a:endParaRPr lang="en-GB" sz="1200" noProof="0" dirty="0"/>
        </a:p>
      </dgm:t>
    </dgm:pt>
    <dgm:pt modelId="{0AC445F3-7B9A-4D19-AD75-BD4D676A6F61}" type="parTrans" cxnId="{665CEE9C-D0F2-427E-AE59-0D0527500ABD}">
      <dgm:prSet/>
      <dgm:spPr/>
      <dgm:t>
        <a:bodyPr/>
        <a:lstStyle/>
        <a:p>
          <a:endParaRPr lang="en-GB" noProof="0" dirty="0"/>
        </a:p>
      </dgm:t>
    </dgm:pt>
    <dgm:pt modelId="{55CC04DF-C348-4CAA-96F5-C325C6505119}" type="sibTrans" cxnId="{665CEE9C-D0F2-427E-AE59-0D0527500ABD}">
      <dgm:prSet/>
      <dgm:spPr/>
      <dgm:t>
        <a:bodyPr/>
        <a:lstStyle/>
        <a:p>
          <a:endParaRPr lang="en-GB" noProof="0" dirty="0"/>
        </a:p>
      </dgm:t>
    </dgm:pt>
    <dgm:pt modelId="{1215AA49-05F5-429A-81D8-0641FB7C3CAA}">
      <dgm:prSet phldrT="[Text]"/>
      <dgm:spPr/>
      <dgm:t>
        <a:bodyPr/>
        <a:lstStyle/>
        <a:p>
          <a:r>
            <a:rPr lang="en-GB" noProof="0" dirty="0" smtClean="0"/>
            <a:t>Lesson Observation (LO)</a:t>
          </a:r>
          <a:endParaRPr lang="en-GB" noProof="0" dirty="0"/>
        </a:p>
      </dgm:t>
    </dgm:pt>
    <dgm:pt modelId="{C6162A36-4D74-4954-BFFE-C9B729242DF0}" type="parTrans" cxnId="{BD009D17-FEA9-4F52-94A1-12A3DC9001A0}">
      <dgm:prSet/>
      <dgm:spPr/>
      <dgm:t>
        <a:bodyPr/>
        <a:lstStyle/>
        <a:p>
          <a:endParaRPr lang="en-GB" noProof="0" dirty="0"/>
        </a:p>
      </dgm:t>
    </dgm:pt>
    <dgm:pt modelId="{32EB3B6F-6DA1-49E1-AB69-84E2687D59FE}" type="sibTrans" cxnId="{BD009D17-FEA9-4F52-94A1-12A3DC9001A0}">
      <dgm:prSet/>
      <dgm:spPr/>
      <dgm:t>
        <a:bodyPr/>
        <a:lstStyle/>
        <a:p>
          <a:endParaRPr lang="en-GB" noProof="0" dirty="0"/>
        </a:p>
      </dgm:t>
    </dgm:pt>
    <dgm:pt modelId="{4F0C9475-6790-4F64-B244-F4FED9C67A66}">
      <dgm:prSet phldrT="[Text]" custT="1"/>
      <dgm:spPr/>
      <dgm:t>
        <a:bodyPr/>
        <a:lstStyle/>
        <a:p>
          <a:r>
            <a:rPr lang="en-GB" sz="1200" noProof="0" dirty="0" smtClean="0"/>
            <a:t>Enact </a:t>
          </a:r>
          <a:r>
            <a:rPr lang="en-GB" sz="1200" dirty="0" smtClean="0"/>
            <a:t>design instruction </a:t>
          </a:r>
          <a:r>
            <a:rPr lang="en-GB" sz="1200" noProof="0" dirty="0" smtClean="0"/>
            <a:t>during the lesson </a:t>
          </a:r>
          <a:endParaRPr lang="en-GB" sz="1200" noProof="0" dirty="0"/>
        </a:p>
      </dgm:t>
    </dgm:pt>
    <dgm:pt modelId="{2AB577CF-EA5C-47B2-AC45-CC182A536B52}" type="parTrans" cxnId="{AB09F2D7-CD95-43FF-A1D7-751EC24D2ED2}">
      <dgm:prSet/>
      <dgm:spPr/>
      <dgm:t>
        <a:bodyPr/>
        <a:lstStyle/>
        <a:p>
          <a:endParaRPr lang="en-GB" noProof="0" dirty="0"/>
        </a:p>
      </dgm:t>
    </dgm:pt>
    <dgm:pt modelId="{5A90D77B-E077-415B-8BC2-969CDF2A2B62}" type="sibTrans" cxnId="{AB09F2D7-CD95-43FF-A1D7-751EC24D2ED2}">
      <dgm:prSet/>
      <dgm:spPr/>
      <dgm:t>
        <a:bodyPr/>
        <a:lstStyle/>
        <a:p>
          <a:endParaRPr lang="en-GB" noProof="0" dirty="0"/>
        </a:p>
      </dgm:t>
    </dgm:pt>
    <dgm:pt modelId="{5C9AFA09-EF6B-435B-AC05-F11EEB98D135}">
      <dgm:prSet phldrT="[Text]"/>
      <dgm:spPr/>
      <dgm:t>
        <a:bodyPr/>
        <a:lstStyle/>
        <a:p>
          <a:r>
            <a:rPr lang="en-GB" noProof="0" dirty="0" smtClean="0"/>
            <a:t>Post-lesson Reflection</a:t>
          </a:r>
          <a:endParaRPr lang="en-GB" noProof="0" dirty="0"/>
        </a:p>
      </dgm:t>
    </dgm:pt>
    <dgm:pt modelId="{2C4A9078-AEFF-4261-9C20-8F55A4BAB86B}" type="parTrans" cxnId="{648F0A6C-6005-40A3-A1D5-A463E238D9FA}">
      <dgm:prSet/>
      <dgm:spPr/>
      <dgm:t>
        <a:bodyPr/>
        <a:lstStyle/>
        <a:p>
          <a:endParaRPr lang="en-GB" noProof="0" dirty="0"/>
        </a:p>
      </dgm:t>
    </dgm:pt>
    <dgm:pt modelId="{E83CF0BB-B1E1-4340-99A6-DC552A9CC8B1}" type="sibTrans" cxnId="{648F0A6C-6005-40A3-A1D5-A463E238D9FA}">
      <dgm:prSet/>
      <dgm:spPr/>
      <dgm:t>
        <a:bodyPr/>
        <a:lstStyle/>
        <a:p>
          <a:endParaRPr lang="en-GB" noProof="0" dirty="0"/>
        </a:p>
      </dgm:t>
    </dgm:pt>
    <dgm:pt modelId="{A34BAD56-E923-49CF-9E28-A4E71AC3E9C9}">
      <dgm:prSet phldrT="[Text]" custT="1"/>
      <dgm:spPr/>
      <dgm:t>
        <a:bodyPr/>
        <a:lstStyle/>
        <a:p>
          <a:r>
            <a:rPr lang="en-GB" sz="1200" noProof="0" dirty="0" smtClean="0"/>
            <a:t>Plan and prepare for upcoming lessons by designing/ revising tasks to improve instructional design </a:t>
          </a:r>
          <a:endParaRPr lang="en-GB" sz="1200" noProof="0" dirty="0"/>
        </a:p>
      </dgm:t>
    </dgm:pt>
    <dgm:pt modelId="{2ADC57A5-E0D2-4DDE-A641-E57DD1A217B1}" type="parTrans" cxnId="{18071A15-56F7-4DE1-A45D-360BF606A995}">
      <dgm:prSet/>
      <dgm:spPr/>
      <dgm:t>
        <a:bodyPr/>
        <a:lstStyle/>
        <a:p>
          <a:endParaRPr lang="en-US"/>
        </a:p>
      </dgm:t>
    </dgm:pt>
    <dgm:pt modelId="{34B0F5CC-9AA0-4F57-B24A-782438EB93BB}" type="sibTrans" cxnId="{18071A15-56F7-4DE1-A45D-360BF606A995}">
      <dgm:prSet/>
      <dgm:spPr/>
      <dgm:t>
        <a:bodyPr/>
        <a:lstStyle/>
        <a:p>
          <a:endParaRPr lang="en-US"/>
        </a:p>
      </dgm:t>
    </dgm:pt>
    <dgm:pt modelId="{36549281-4B7A-4BC7-A41D-28E787888D36}">
      <dgm:prSet phldrT="[Text]" custT="1"/>
      <dgm:spPr/>
      <dgm:t>
        <a:bodyPr/>
        <a:lstStyle/>
        <a:p>
          <a:r>
            <a:rPr lang="en-GB" sz="1200" noProof="0" dirty="0" smtClean="0"/>
            <a:t>Share/ discuss on the implementation approach and observations</a:t>
          </a:r>
          <a:endParaRPr lang="en-GB" sz="1200" noProof="0" dirty="0"/>
        </a:p>
      </dgm:t>
    </dgm:pt>
    <dgm:pt modelId="{BC5AD186-BB0A-4DF1-B715-B80651386D51}" type="parTrans" cxnId="{994E3017-2D0E-4FA7-8931-5FE54F8A4498}">
      <dgm:prSet/>
      <dgm:spPr/>
      <dgm:t>
        <a:bodyPr/>
        <a:lstStyle/>
        <a:p>
          <a:endParaRPr lang="en-US"/>
        </a:p>
      </dgm:t>
    </dgm:pt>
    <dgm:pt modelId="{9C7681DA-ADEA-4124-A5F5-F2241EC5148B}" type="sibTrans" cxnId="{994E3017-2D0E-4FA7-8931-5FE54F8A4498}">
      <dgm:prSet/>
      <dgm:spPr/>
      <dgm:t>
        <a:bodyPr/>
        <a:lstStyle/>
        <a:p>
          <a:endParaRPr lang="en-US"/>
        </a:p>
      </dgm:t>
    </dgm:pt>
    <dgm:pt modelId="{CB2F8833-772B-4142-84AF-A60593FF9564}">
      <dgm:prSet phldrT="[Text]" custT="1"/>
      <dgm:spPr/>
      <dgm:t>
        <a:bodyPr/>
        <a:lstStyle/>
        <a:p>
          <a:r>
            <a:rPr lang="en-GB" sz="1200" noProof="0" dirty="0" smtClean="0"/>
            <a:t>Analysis what transpired in the classroom</a:t>
          </a:r>
          <a:endParaRPr lang="en-GB" sz="1200" noProof="0" dirty="0"/>
        </a:p>
      </dgm:t>
    </dgm:pt>
    <dgm:pt modelId="{FB7B7A40-2AE3-4EB6-AD83-8F7662C89082}" type="parTrans" cxnId="{551E97CC-7529-4CBC-A282-C46CC6ED0B3F}">
      <dgm:prSet/>
      <dgm:spPr/>
      <dgm:t>
        <a:bodyPr/>
        <a:lstStyle/>
        <a:p>
          <a:endParaRPr lang="en-US"/>
        </a:p>
      </dgm:t>
    </dgm:pt>
    <dgm:pt modelId="{81ED2A66-4603-45FF-8488-A91B9D559BAB}" type="sibTrans" cxnId="{551E97CC-7529-4CBC-A282-C46CC6ED0B3F}">
      <dgm:prSet/>
      <dgm:spPr/>
      <dgm:t>
        <a:bodyPr/>
        <a:lstStyle/>
        <a:p>
          <a:endParaRPr lang="en-US"/>
        </a:p>
      </dgm:t>
    </dgm:pt>
    <dgm:pt modelId="{1CBB2A2D-2E09-415E-A0BC-CCEBF8B787C8}">
      <dgm:prSet phldrT="[Text]" custT="1"/>
      <dgm:spPr/>
      <dgm:t>
        <a:bodyPr/>
        <a:lstStyle/>
        <a:p>
          <a:r>
            <a:rPr lang="en-GB" sz="1200" noProof="0" dirty="0" smtClean="0"/>
            <a:t>Specify goals for students’ learning</a:t>
          </a:r>
          <a:endParaRPr lang="en-GB" sz="1200" noProof="0" dirty="0"/>
        </a:p>
      </dgm:t>
    </dgm:pt>
    <dgm:pt modelId="{5DC2C993-BBDA-42EB-9AE0-FE587FB7BBB9}" type="parTrans" cxnId="{E005A5CA-C174-4EA6-A095-4AC347676E32}">
      <dgm:prSet/>
      <dgm:spPr/>
      <dgm:t>
        <a:bodyPr/>
        <a:lstStyle/>
        <a:p>
          <a:endParaRPr lang="en-US"/>
        </a:p>
      </dgm:t>
    </dgm:pt>
    <dgm:pt modelId="{B2759214-A190-4CCF-B061-15EA4C8C984E}" type="sibTrans" cxnId="{E005A5CA-C174-4EA6-A095-4AC347676E32}">
      <dgm:prSet/>
      <dgm:spPr/>
      <dgm:t>
        <a:bodyPr/>
        <a:lstStyle/>
        <a:p>
          <a:endParaRPr lang="en-US"/>
        </a:p>
      </dgm:t>
    </dgm:pt>
    <dgm:pt modelId="{3029CC48-83BA-4F8A-B4E9-BD0B0DB08863}">
      <dgm:prSet phldrT="[Text]" custT="1"/>
      <dgm:spPr/>
      <dgm:t>
        <a:bodyPr/>
        <a:lstStyle/>
        <a:p>
          <a:r>
            <a:rPr lang="en-GB" sz="1200" noProof="0" dirty="0" smtClean="0"/>
            <a:t>Design/ revise existing instructional tasks and other materials </a:t>
          </a:r>
          <a:endParaRPr lang="en-GB" sz="1200" noProof="0" dirty="0"/>
        </a:p>
      </dgm:t>
    </dgm:pt>
    <dgm:pt modelId="{B8092630-E151-44F7-8287-BE27D9719C02}" type="parTrans" cxnId="{5A37FE61-9F47-4EDC-8ABC-46B893677ACB}">
      <dgm:prSet/>
      <dgm:spPr/>
      <dgm:t>
        <a:bodyPr/>
        <a:lstStyle/>
        <a:p>
          <a:endParaRPr lang="en-US"/>
        </a:p>
      </dgm:t>
    </dgm:pt>
    <dgm:pt modelId="{A6F945DC-54B8-40BF-8A64-286728CC9A5B}" type="sibTrans" cxnId="{5A37FE61-9F47-4EDC-8ABC-46B893677ACB}">
      <dgm:prSet/>
      <dgm:spPr/>
      <dgm:t>
        <a:bodyPr/>
        <a:lstStyle/>
        <a:p>
          <a:endParaRPr lang="en-US"/>
        </a:p>
      </dgm:t>
    </dgm:pt>
    <dgm:pt modelId="{51146ACF-CA5B-4124-81F9-1DFA1DF24A26}">
      <dgm:prSet phldrT="[Text]" custT="1"/>
      <dgm:spPr/>
      <dgm:t>
        <a:bodyPr/>
        <a:lstStyle/>
        <a:p>
          <a:r>
            <a:rPr lang="en-GB" sz="1200" noProof="0" dirty="0" smtClean="0"/>
            <a:t>Determine the means of support  </a:t>
          </a:r>
          <a:endParaRPr lang="en-GB" sz="1200" noProof="0" dirty="0"/>
        </a:p>
      </dgm:t>
    </dgm:pt>
    <dgm:pt modelId="{3A095259-4C22-4876-AE35-3C6537E62860}" type="parTrans" cxnId="{680DE7E1-0ABB-4BFA-AD54-6C20D8832357}">
      <dgm:prSet/>
      <dgm:spPr/>
      <dgm:t>
        <a:bodyPr/>
        <a:lstStyle/>
        <a:p>
          <a:endParaRPr lang="en-US"/>
        </a:p>
      </dgm:t>
    </dgm:pt>
    <dgm:pt modelId="{833971EB-6506-4C5F-9BF4-C6EB2564F358}" type="sibTrans" cxnId="{680DE7E1-0ABB-4BFA-AD54-6C20D8832357}">
      <dgm:prSet/>
      <dgm:spPr/>
      <dgm:t>
        <a:bodyPr/>
        <a:lstStyle/>
        <a:p>
          <a:endParaRPr lang="en-US"/>
        </a:p>
      </dgm:t>
    </dgm:pt>
    <dgm:pt modelId="{D0A47E58-5C9E-432A-99A3-E9B0CFFCDC41}">
      <dgm:prSet phldrT="[Text]" custT="1"/>
      <dgm:spPr/>
      <dgm:t>
        <a:bodyPr/>
        <a:lstStyle/>
        <a:p>
          <a:r>
            <a:rPr lang="en-GB" sz="1200" noProof="0" dirty="0" smtClean="0"/>
            <a:t>Data collection, including interviews </a:t>
          </a:r>
          <a:endParaRPr lang="en-GB" sz="1200" noProof="0" dirty="0"/>
        </a:p>
      </dgm:t>
    </dgm:pt>
    <dgm:pt modelId="{3ABEED1D-BE7E-41FE-B1CF-D91C0C0B1849}" type="parTrans" cxnId="{94F9169A-428D-408B-8DDC-C5E08BEFF1F7}">
      <dgm:prSet/>
      <dgm:spPr/>
      <dgm:t>
        <a:bodyPr/>
        <a:lstStyle/>
        <a:p>
          <a:endParaRPr lang="en-US"/>
        </a:p>
      </dgm:t>
    </dgm:pt>
    <dgm:pt modelId="{49606904-7D1B-4910-BA05-4563587F6B21}" type="sibTrans" cxnId="{94F9169A-428D-408B-8DDC-C5E08BEFF1F7}">
      <dgm:prSet/>
      <dgm:spPr/>
      <dgm:t>
        <a:bodyPr/>
        <a:lstStyle/>
        <a:p>
          <a:endParaRPr lang="en-US"/>
        </a:p>
      </dgm:t>
    </dgm:pt>
    <dgm:pt modelId="{3AE30A08-E4EE-4334-80EF-7E5A148E97B8}" type="pres">
      <dgm:prSet presAssocID="{6862774A-DF1E-418C-8492-DACC8AD92E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64D188-A729-4483-8AE4-D1CF8B4E7E7A}" type="pres">
      <dgm:prSet presAssocID="{6862774A-DF1E-418C-8492-DACC8AD92EBB}" presName="tSp" presStyleCnt="0"/>
      <dgm:spPr/>
      <dgm:t>
        <a:bodyPr/>
        <a:lstStyle/>
        <a:p>
          <a:endParaRPr lang="en-US"/>
        </a:p>
      </dgm:t>
    </dgm:pt>
    <dgm:pt modelId="{C51A908E-FFFB-4193-B613-936FCFD08236}" type="pres">
      <dgm:prSet presAssocID="{6862774A-DF1E-418C-8492-DACC8AD92EBB}" presName="bSp" presStyleCnt="0"/>
      <dgm:spPr/>
      <dgm:t>
        <a:bodyPr/>
        <a:lstStyle/>
        <a:p>
          <a:endParaRPr lang="en-US"/>
        </a:p>
      </dgm:t>
    </dgm:pt>
    <dgm:pt modelId="{EC36C689-5B9C-4AD3-BB07-05F82AD54405}" type="pres">
      <dgm:prSet presAssocID="{6862774A-DF1E-418C-8492-DACC8AD92EBB}" presName="process" presStyleCnt="0"/>
      <dgm:spPr/>
      <dgm:t>
        <a:bodyPr/>
        <a:lstStyle/>
        <a:p>
          <a:endParaRPr lang="en-US"/>
        </a:p>
      </dgm:t>
    </dgm:pt>
    <dgm:pt modelId="{7CBEF3BD-D889-4873-B47E-89DD797712AB}" type="pres">
      <dgm:prSet presAssocID="{49479E96-4AD8-4F93-AC07-399F49E855C5}" presName="composite1" presStyleCnt="0"/>
      <dgm:spPr/>
      <dgm:t>
        <a:bodyPr/>
        <a:lstStyle/>
        <a:p>
          <a:endParaRPr lang="en-US"/>
        </a:p>
      </dgm:t>
    </dgm:pt>
    <dgm:pt modelId="{B9ADF96D-581B-40EB-9ADB-E3B2D727688C}" type="pres">
      <dgm:prSet presAssocID="{49479E96-4AD8-4F93-AC07-399F49E855C5}" presName="dummyNode1" presStyleLbl="node1" presStyleIdx="0" presStyleCnt="3"/>
      <dgm:spPr/>
      <dgm:t>
        <a:bodyPr/>
        <a:lstStyle/>
        <a:p>
          <a:endParaRPr lang="en-US"/>
        </a:p>
      </dgm:t>
    </dgm:pt>
    <dgm:pt modelId="{0E30151D-2B8B-49DB-AE81-C29E6D8B4641}" type="pres">
      <dgm:prSet presAssocID="{49479E96-4AD8-4F93-AC07-399F49E855C5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15E76-38B6-4087-82AA-2F73D12A1D9F}" type="pres">
      <dgm:prSet presAssocID="{49479E96-4AD8-4F93-AC07-399F49E855C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6F3A-9F20-4890-9F04-843E4B45AD45}" type="pres">
      <dgm:prSet presAssocID="{49479E96-4AD8-4F93-AC07-399F49E855C5}" presName="parentNode1" presStyleLbl="node1" presStyleIdx="0" presStyleCnt="3" custLinFactNeighborX="-1202" custLinFactNeighborY="2737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2FAFF-7C05-4E35-AABE-C4184C628C5C}" type="pres">
      <dgm:prSet presAssocID="{49479E96-4AD8-4F93-AC07-399F49E855C5}" presName="connSite1" presStyleCnt="0"/>
      <dgm:spPr/>
      <dgm:t>
        <a:bodyPr/>
        <a:lstStyle/>
        <a:p>
          <a:endParaRPr lang="en-US"/>
        </a:p>
      </dgm:t>
    </dgm:pt>
    <dgm:pt modelId="{F634F98B-4195-40EC-801A-21052CE3B502}" type="pres">
      <dgm:prSet presAssocID="{1ADEF00A-DFDD-44A2-AB4A-5E7B9AFFD139}" presName="Name9" presStyleLbl="sibTrans2D1" presStyleIdx="0" presStyleCnt="2"/>
      <dgm:spPr/>
      <dgm:t>
        <a:bodyPr/>
        <a:lstStyle/>
        <a:p>
          <a:endParaRPr lang="en-US"/>
        </a:p>
      </dgm:t>
    </dgm:pt>
    <dgm:pt modelId="{DED9C9D5-D937-4586-80A6-5A08D3DC03EB}" type="pres">
      <dgm:prSet presAssocID="{1215AA49-05F5-429A-81D8-0641FB7C3CAA}" presName="composite2" presStyleCnt="0"/>
      <dgm:spPr/>
      <dgm:t>
        <a:bodyPr/>
        <a:lstStyle/>
        <a:p>
          <a:endParaRPr lang="en-US"/>
        </a:p>
      </dgm:t>
    </dgm:pt>
    <dgm:pt modelId="{CFD9E35A-A195-49DE-A63B-DE9B541837DA}" type="pres">
      <dgm:prSet presAssocID="{1215AA49-05F5-429A-81D8-0641FB7C3CAA}" presName="dummyNode2" presStyleLbl="node1" presStyleIdx="0" presStyleCnt="3"/>
      <dgm:spPr/>
      <dgm:t>
        <a:bodyPr/>
        <a:lstStyle/>
        <a:p>
          <a:endParaRPr lang="en-US"/>
        </a:p>
      </dgm:t>
    </dgm:pt>
    <dgm:pt modelId="{B8FC1B76-2425-49CE-B200-8E4079CD75E8}" type="pres">
      <dgm:prSet presAssocID="{1215AA49-05F5-429A-81D8-0641FB7C3CAA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C615B-1E4B-4EEC-B9F6-585716F6A99E}" type="pres">
      <dgm:prSet presAssocID="{1215AA49-05F5-429A-81D8-0641FB7C3CA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51C7A-9913-4F28-A292-B0BCA43FBB22}" type="pres">
      <dgm:prSet presAssocID="{1215AA49-05F5-429A-81D8-0641FB7C3CA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AA446-E345-4261-8CF1-EA52112CB8FA}" type="pres">
      <dgm:prSet presAssocID="{1215AA49-05F5-429A-81D8-0641FB7C3CAA}" presName="connSite2" presStyleCnt="0"/>
      <dgm:spPr/>
      <dgm:t>
        <a:bodyPr/>
        <a:lstStyle/>
        <a:p>
          <a:endParaRPr lang="en-US"/>
        </a:p>
      </dgm:t>
    </dgm:pt>
    <dgm:pt modelId="{376E209B-6861-4D48-9B86-85AFF4676B95}" type="pres">
      <dgm:prSet presAssocID="{32EB3B6F-6DA1-49E1-AB69-84E2687D59FE}" presName="Name18" presStyleLbl="sibTrans2D1" presStyleIdx="1" presStyleCnt="2"/>
      <dgm:spPr/>
      <dgm:t>
        <a:bodyPr/>
        <a:lstStyle/>
        <a:p>
          <a:endParaRPr lang="en-US"/>
        </a:p>
      </dgm:t>
    </dgm:pt>
    <dgm:pt modelId="{D43A11C1-10E5-49B5-80FD-4DFD0838E046}" type="pres">
      <dgm:prSet presAssocID="{5C9AFA09-EF6B-435B-AC05-F11EEB98D135}" presName="composite1" presStyleCnt="0"/>
      <dgm:spPr/>
      <dgm:t>
        <a:bodyPr/>
        <a:lstStyle/>
        <a:p>
          <a:endParaRPr lang="en-US"/>
        </a:p>
      </dgm:t>
    </dgm:pt>
    <dgm:pt modelId="{BC007B80-89D6-42AF-98E5-1BF6B786A45D}" type="pres">
      <dgm:prSet presAssocID="{5C9AFA09-EF6B-435B-AC05-F11EEB98D135}" presName="dummyNode1" presStyleLbl="node1" presStyleIdx="1" presStyleCnt="3"/>
      <dgm:spPr/>
      <dgm:t>
        <a:bodyPr/>
        <a:lstStyle/>
        <a:p>
          <a:endParaRPr lang="en-US"/>
        </a:p>
      </dgm:t>
    </dgm:pt>
    <dgm:pt modelId="{EC889319-AC60-4F93-84D2-E2E9088BBC6F}" type="pres">
      <dgm:prSet presAssocID="{5C9AFA09-EF6B-435B-AC05-F11EEB98D135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BDFAC-93F6-4BC2-99DF-99A0A79773F2}" type="pres">
      <dgm:prSet presAssocID="{5C9AFA09-EF6B-435B-AC05-F11EEB98D135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9267E-598E-4103-B20F-3F3B425C30E5}" type="pres">
      <dgm:prSet presAssocID="{5C9AFA09-EF6B-435B-AC05-F11EEB98D135}" presName="parentNode1" presStyleLbl="node1" presStyleIdx="2" presStyleCnt="3" custLinFactNeighborX="648" custLinFactNeighborY="216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6523B-FD62-4806-AD0F-A38177B2918B}" type="pres">
      <dgm:prSet presAssocID="{5C9AFA09-EF6B-435B-AC05-F11EEB98D135}" presName="connSite1" presStyleCnt="0"/>
      <dgm:spPr/>
      <dgm:t>
        <a:bodyPr/>
        <a:lstStyle/>
        <a:p>
          <a:endParaRPr lang="en-US"/>
        </a:p>
      </dgm:t>
    </dgm:pt>
  </dgm:ptLst>
  <dgm:cxnLst>
    <dgm:cxn modelId="{551E97CC-7529-4CBC-A282-C46CC6ED0B3F}" srcId="{5C9AFA09-EF6B-435B-AC05-F11EEB98D135}" destId="{CB2F8833-772B-4142-84AF-A60593FF9564}" srcOrd="1" destOrd="0" parTransId="{FB7B7A40-2AE3-4EB6-AD83-8F7662C89082}" sibTransId="{81ED2A66-4603-45FF-8488-A91B9D559BAB}"/>
    <dgm:cxn modelId="{5A37FE61-9F47-4EDC-8ABC-46B893677ACB}" srcId="{49479E96-4AD8-4F93-AC07-399F49E855C5}" destId="{3029CC48-83BA-4F8A-B4E9-BD0B0DB08863}" srcOrd="2" destOrd="0" parTransId="{B8092630-E151-44F7-8287-BE27D9719C02}" sibTransId="{A6F945DC-54B8-40BF-8A64-286728CC9A5B}"/>
    <dgm:cxn modelId="{93B1414F-D442-4F23-B33A-CCAA8D205C83}" type="presOf" srcId="{CB2F8833-772B-4142-84AF-A60593FF9564}" destId="{EC889319-AC60-4F93-84D2-E2E9088BBC6F}" srcOrd="0" destOrd="1" presId="urn:microsoft.com/office/officeart/2005/8/layout/hProcess4"/>
    <dgm:cxn modelId="{2BF3625E-381E-4683-8113-2C0709890E33}" type="presOf" srcId="{CB2F8833-772B-4142-84AF-A60593FF9564}" destId="{935BDFAC-93F6-4BC2-99DF-99A0A79773F2}" srcOrd="1" destOrd="1" presId="urn:microsoft.com/office/officeart/2005/8/layout/hProcess4"/>
    <dgm:cxn modelId="{4C52629B-57B7-4C52-BD75-24594D0DAEBF}" type="presOf" srcId="{51146ACF-CA5B-4124-81F9-1DFA1DF24A26}" destId="{0E30151D-2B8B-49DB-AE81-C29E6D8B4641}" srcOrd="0" destOrd="3" presId="urn:microsoft.com/office/officeart/2005/8/layout/hProcess4"/>
    <dgm:cxn modelId="{BA8972A8-322B-446D-B4A3-286B43F775A3}" srcId="{6862774A-DF1E-418C-8492-DACC8AD92EBB}" destId="{49479E96-4AD8-4F93-AC07-399F49E855C5}" srcOrd="0" destOrd="0" parTransId="{802DFEEE-7B80-4981-9CF3-322F38E6679A}" sibTransId="{1ADEF00A-DFDD-44A2-AB4A-5E7B9AFFD139}"/>
    <dgm:cxn modelId="{B72DD2FF-0A4F-48B5-89BB-720E3794CE80}" type="presOf" srcId="{3029CC48-83BA-4F8A-B4E9-BD0B0DB08863}" destId="{65B15E76-38B6-4087-82AA-2F73D12A1D9F}" srcOrd="1" destOrd="2" presId="urn:microsoft.com/office/officeart/2005/8/layout/hProcess4"/>
    <dgm:cxn modelId="{38B64AD0-D40A-473B-AA25-52260D466C4F}" type="presOf" srcId="{4F0C9475-6790-4F64-B244-F4FED9C67A66}" destId="{B8FC1B76-2425-49CE-B200-8E4079CD75E8}" srcOrd="0" destOrd="0" presId="urn:microsoft.com/office/officeart/2005/8/layout/hProcess4"/>
    <dgm:cxn modelId="{BE9C0182-C71E-4E50-BC6C-22F50A7A47C5}" type="presOf" srcId="{A34BAD56-E923-49CF-9E28-A4E71AC3E9C9}" destId="{EC889319-AC60-4F93-84D2-E2E9088BBC6F}" srcOrd="0" destOrd="2" presId="urn:microsoft.com/office/officeart/2005/8/layout/hProcess4"/>
    <dgm:cxn modelId="{ADCF0C45-B8BE-4F10-9F0C-8DE3AEF29FF1}" type="presOf" srcId="{49479E96-4AD8-4F93-AC07-399F49E855C5}" destId="{804A6F3A-9F20-4890-9F04-843E4B45AD45}" srcOrd="0" destOrd="0" presId="urn:microsoft.com/office/officeart/2005/8/layout/hProcess4"/>
    <dgm:cxn modelId="{648F0A6C-6005-40A3-A1D5-A463E238D9FA}" srcId="{6862774A-DF1E-418C-8492-DACC8AD92EBB}" destId="{5C9AFA09-EF6B-435B-AC05-F11EEB98D135}" srcOrd="2" destOrd="0" parTransId="{2C4A9078-AEFF-4261-9C20-8F55A4BAB86B}" sibTransId="{E83CF0BB-B1E1-4340-99A6-DC552A9CC8B1}"/>
    <dgm:cxn modelId="{09703170-B203-44CB-8D21-66FBFD737284}" type="presOf" srcId="{1CBB2A2D-2E09-415E-A0BC-CCEBF8B787C8}" destId="{0E30151D-2B8B-49DB-AE81-C29E6D8B4641}" srcOrd="0" destOrd="1" presId="urn:microsoft.com/office/officeart/2005/8/layout/hProcess4"/>
    <dgm:cxn modelId="{974FDA30-41E4-40A0-B5E4-C7B54FE4BDB0}" type="presOf" srcId="{1CBB2A2D-2E09-415E-A0BC-CCEBF8B787C8}" destId="{65B15E76-38B6-4087-82AA-2F73D12A1D9F}" srcOrd="1" destOrd="1" presId="urn:microsoft.com/office/officeart/2005/8/layout/hProcess4"/>
    <dgm:cxn modelId="{F8FFAA97-A0B5-418F-90FB-CE9D973CA2D4}" type="presOf" srcId="{A34BAD56-E923-49CF-9E28-A4E71AC3E9C9}" destId="{935BDFAC-93F6-4BC2-99DF-99A0A79773F2}" srcOrd="1" destOrd="2" presId="urn:microsoft.com/office/officeart/2005/8/layout/hProcess4"/>
    <dgm:cxn modelId="{6D33FF3D-6A90-4BB1-9C71-D04D411D9D8D}" type="presOf" srcId="{4216BF10-14ED-4A6E-B81A-A7FF47078DA6}" destId="{0E30151D-2B8B-49DB-AE81-C29E6D8B4641}" srcOrd="0" destOrd="0" presId="urn:microsoft.com/office/officeart/2005/8/layout/hProcess4"/>
    <dgm:cxn modelId="{EFD667CA-2E2D-4359-98E1-98CA5E668A20}" type="presOf" srcId="{D0A47E58-5C9E-432A-99A3-E9B0CFFCDC41}" destId="{F9CC615B-1E4B-4EEC-B9F6-585716F6A99E}" srcOrd="1" destOrd="1" presId="urn:microsoft.com/office/officeart/2005/8/layout/hProcess4"/>
    <dgm:cxn modelId="{F1CEECD6-4B00-4F19-9C7C-D788FAF30650}" type="presOf" srcId="{36549281-4B7A-4BC7-A41D-28E787888D36}" destId="{EC889319-AC60-4F93-84D2-E2E9088BBC6F}" srcOrd="0" destOrd="0" presId="urn:microsoft.com/office/officeart/2005/8/layout/hProcess4"/>
    <dgm:cxn modelId="{665CEE9C-D0F2-427E-AE59-0D0527500ABD}" srcId="{49479E96-4AD8-4F93-AC07-399F49E855C5}" destId="{4216BF10-14ED-4A6E-B81A-A7FF47078DA6}" srcOrd="0" destOrd="0" parTransId="{0AC445F3-7B9A-4D19-AD75-BD4D676A6F61}" sibTransId="{55CC04DF-C348-4CAA-96F5-C325C6505119}"/>
    <dgm:cxn modelId="{680DE7E1-0ABB-4BFA-AD54-6C20D8832357}" srcId="{49479E96-4AD8-4F93-AC07-399F49E855C5}" destId="{51146ACF-CA5B-4124-81F9-1DFA1DF24A26}" srcOrd="3" destOrd="0" parTransId="{3A095259-4C22-4876-AE35-3C6537E62860}" sibTransId="{833971EB-6506-4C5F-9BF4-C6EB2564F358}"/>
    <dgm:cxn modelId="{74747E76-D50E-4407-8889-7C6E7B039EF5}" type="presOf" srcId="{6862774A-DF1E-418C-8492-DACC8AD92EBB}" destId="{3AE30A08-E4EE-4334-80EF-7E5A148E97B8}" srcOrd="0" destOrd="0" presId="urn:microsoft.com/office/officeart/2005/8/layout/hProcess4"/>
    <dgm:cxn modelId="{B28E7754-1351-4921-8155-1A75C51CC836}" type="presOf" srcId="{D0A47E58-5C9E-432A-99A3-E9B0CFFCDC41}" destId="{B8FC1B76-2425-49CE-B200-8E4079CD75E8}" srcOrd="0" destOrd="1" presId="urn:microsoft.com/office/officeart/2005/8/layout/hProcess4"/>
    <dgm:cxn modelId="{AB09F2D7-CD95-43FF-A1D7-751EC24D2ED2}" srcId="{1215AA49-05F5-429A-81D8-0641FB7C3CAA}" destId="{4F0C9475-6790-4F64-B244-F4FED9C67A66}" srcOrd="0" destOrd="0" parTransId="{2AB577CF-EA5C-47B2-AC45-CC182A536B52}" sibTransId="{5A90D77B-E077-415B-8BC2-969CDF2A2B62}"/>
    <dgm:cxn modelId="{B13282E6-6BAC-4E9A-BF68-1F15C8BE4D7E}" type="presOf" srcId="{32EB3B6F-6DA1-49E1-AB69-84E2687D59FE}" destId="{376E209B-6861-4D48-9B86-85AFF4676B95}" srcOrd="0" destOrd="0" presId="urn:microsoft.com/office/officeart/2005/8/layout/hProcess4"/>
    <dgm:cxn modelId="{994E3017-2D0E-4FA7-8931-5FE54F8A4498}" srcId="{5C9AFA09-EF6B-435B-AC05-F11EEB98D135}" destId="{36549281-4B7A-4BC7-A41D-28E787888D36}" srcOrd="0" destOrd="0" parTransId="{BC5AD186-BB0A-4DF1-B715-B80651386D51}" sibTransId="{9C7681DA-ADEA-4124-A5F5-F2241EC5148B}"/>
    <dgm:cxn modelId="{E25524BE-8B05-44C0-AC42-13FBAACDCAB9}" type="presOf" srcId="{36549281-4B7A-4BC7-A41D-28E787888D36}" destId="{935BDFAC-93F6-4BC2-99DF-99A0A79773F2}" srcOrd="1" destOrd="0" presId="urn:microsoft.com/office/officeart/2005/8/layout/hProcess4"/>
    <dgm:cxn modelId="{45790F9A-471E-4E37-A32D-5EF57B1CE7DD}" type="presOf" srcId="{1ADEF00A-DFDD-44A2-AB4A-5E7B9AFFD139}" destId="{F634F98B-4195-40EC-801A-21052CE3B502}" srcOrd="0" destOrd="0" presId="urn:microsoft.com/office/officeart/2005/8/layout/hProcess4"/>
    <dgm:cxn modelId="{56AF9615-B291-4C42-89D1-F04B5EBC1C72}" type="presOf" srcId="{51146ACF-CA5B-4124-81F9-1DFA1DF24A26}" destId="{65B15E76-38B6-4087-82AA-2F73D12A1D9F}" srcOrd="1" destOrd="3" presId="urn:microsoft.com/office/officeart/2005/8/layout/hProcess4"/>
    <dgm:cxn modelId="{BD009D17-FEA9-4F52-94A1-12A3DC9001A0}" srcId="{6862774A-DF1E-418C-8492-DACC8AD92EBB}" destId="{1215AA49-05F5-429A-81D8-0641FB7C3CAA}" srcOrd="1" destOrd="0" parTransId="{C6162A36-4D74-4954-BFFE-C9B729242DF0}" sibTransId="{32EB3B6F-6DA1-49E1-AB69-84E2687D59FE}"/>
    <dgm:cxn modelId="{3F8CB580-30B1-4618-BFD7-F47EE8C65107}" type="presOf" srcId="{5C9AFA09-EF6B-435B-AC05-F11EEB98D135}" destId="{F669267E-598E-4103-B20F-3F3B425C30E5}" srcOrd="0" destOrd="0" presId="urn:microsoft.com/office/officeart/2005/8/layout/hProcess4"/>
    <dgm:cxn modelId="{C91D44E3-D6FB-4F59-875A-CD705DCD226E}" type="presOf" srcId="{4F0C9475-6790-4F64-B244-F4FED9C67A66}" destId="{F9CC615B-1E4B-4EEC-B9F6-585716F6A99E}" srcOrd="1" destOrd="0" presId="urn:microsoft.com/office/officeart/2005/8/layout/hProcess4"/>
    <dgm:cxn modelId="{FBE96CFB-1204-4230-A3C7-04031DCC4524}" type="presOf" srcId="{4216BF10-14ED-4A6E-B81A-A7FF47078DA6}" destId="{65B15E76-38B6-4087-82AA-2F73D12A1D9F}" srcOrd="1" destOrd="0" presId="urn:microsoft.com/office/officeart/2005/8/layout/hProcess4"/>
    <dgm:cxn modelId="{94F9169A-428D-408B-8DDC-C5E08BEFF1F7}" srcId="{1215AA49-05F5-429A-81D8-0641FB7C3CAA}" destId="{D0A47E58-5C9E-432A-99A3-E9B0CFFCDC41}" srcOrd="1" destOrd="0" parTransId="{3ABEED1D-BE7E-41FE-B1CF-D91C0C0B1849}" sibTransId="{49606904-7D1B-4910-BA05-4563587F6B21}"/>
    <dgm:cxn modelId="{18071A15-56F7-4DE1-A45D-360BF606A995}" srcId="{5C9AFA09-EF6B-435B-AC05-F11EEB98D135}" destId="{A34BAD56-E923-49CF-9E28-A4E71AC3E9C9}" srcOrd="2" destOrd="0" parTransId="{2ADC57A5-E0D2-4DDE-A641-E57DD1A217B1}" sibTransId="{34B0F5CC-9AA0-4F57-B24A-782438EB93BB}"/>
    <dgm:cxn modelId="{B51547E4-9E2B-4E4E-83AB-010EB60C0477}" type="presOf" srcId="{1215AA49-05F5-429A-81D8-0641FB7C3CAA}" destId="{85D51C7A-9913-4F28-A292-B0BCA43FBB22}" srcOrd="0" destOrd="0" presId="urn:microsoft.com/office/officeart/2005/8/layout/hProcess4"/>
    <dgm:cxn modelId="{E005A5CA-C174-4EA6-A095-4AC347676E32}" srcId="{49479E96-4AD8-4F93-AC07-399F49E855C5}" destId="{1CBB2A2D-2E09-415E-A0BC-CCEBF8B787C8}" srcOrd="1" destOrd="0" parTransId="{5DC2C993-BBDA-42EB-9AE0-FE587FB7BBB9}" sibTransId="{B2759214-A190-4CCF-B061-15EA4C8C984E}"/>
    <dgm:cxn modelId="{90686E5F-69D4-4F76-B9B4-BBADD8361288}" type="presOf" srcId="{3029CC48-83BA-4F8A-B4E9-BD0B0DB08863}" destId="{0E30151D-2B8B-49DB-AE81-C29E6D8B4641}" srcOrd="0" destOrd="2" presId="urn:microsoft.com/office/officeart/2005/8/layout/hProcess4"/>
    <dgm:cxn modelId="{37CB52F5-C47F-404C-BCC1-966B435D726E}" type="presParOf" srcId="{3AE30A08-E4EE-4334-80EF-7E5A148E97B8}" destId="{F464D188-A729-4483-8AE4-D1CF8B4E7E7A}" srcOrd="0" destOrd="0" presId="urn:microsoft.com/office/officeart/2005/8/layout/hProcess4"/>
    <dgm:cxn modelId="{4F3B28D3-6972-40B4-8AAD-9913EB09C2BA}" type="presParOf" srcId="{3AE30A08-E4EE-4334-80EF-7E5A148E97B8}" destId="{C51A908E-FFFB-4193-B613-936FCFD08236}" srcOrd="1" destOrd="0" presId="urn:microsoft.com/office/officeart/2005/8/layout/hProcess4"/>
    <dgm:cxn modelId="{11EF17FB-8E48-4634-98C9-180CEEB2E365}" type="presParOf" srcId="{3AE30A08-E4EE-4334-80EF-7E5A148E97B8}" destId="{EC36C689-5B9C-4AD3-BB07-05F82AD54405}" srcOrd="2" destOrd="0" presId="urn:microsoft.com/office/officeart/2005/8/layout/hProcess4"/>
    <dgm:cxn modelId="{4EFAC5EE-0FC4-43BE-8129-8DE0434C4426}" type="presParOf" srcId="{EC36C689-5B9C-4AD3-BB07-05F82AD54405}" destId="{7CBEF3BD-D889-4873-B47E-89DD797712AB}" srcOrd="0" destOrd="0" presId="urn:microsoft.com/office/officeart/2005/8/layout/hProcess4"/>
    <dgm:cxn modelId="{4D5DDA1B-817E-4500-B7E2-80D8405060E5}" type="presParOf" srcId="{7CBEF3BD-D889-4873-B47E-89DD797712AB}" destId="{B9ADF96D-581B-40EB-9ADB-E3B2D727688C}" srcOrd="0" destOrd="0" presId="urn:microsoft.com/office/officeart/2005/8/layout/hProcess4"/>
    <dgm:cxn modelId="{799E213D-46CF-4C92-A866-0EB1DC061D97}" type="presParOf" srcId="{7CBEF3BD-D889-4873-B47E-89DD797712AB}" destId="{0E30151D-2B8B-49DB-AE81-C29E6D8B4641}" srcOrd="1" destOrd="0" presId="urn:microsoft.com/office/officeart/2005/8/layout/hProcess4"/>
    <dgm:cxn modelId="{317C7247-E6FB-460A-A570-03F83B3C5F80}" type="presParOf" srcId="{7CBEF3BD-D889-4873-B47E-89DD797712AB}" destId="{65B15E76-38B6-4087-82AA-2F73D12A1D9F}" srcOrd="2" destOrd="0" presId="urn:microsoft.com/office/officeart/2005/8/layout/hProcess4"/>
    <dgm:cxn modelId="{595D71C7-406A-4E41-B0C6-95A4857EABA2}" type="presParOf" srcId="{7CBEF3BD-D889-4873-B47E-89DD797712AB}" destId="{804A6F3A-9F20-4890-9F04-843E4B45AD45}" srcOrd="3" destOrd="0" presId="urn:microsoft.com/office/officeart/2005/8/layout/hProcess4"/>
    <dgm:cxn modelId="{74818BAE-A1E0-4AD4-9188-99680EBBCFF8}" type="presParOf" srcId="{7CBEF3BD-D889-4873-B47E-89DD797712AB}" destId="{FBC2FAFF-7C05-4E35-AABE-C4184C628C5C}" srcOrd="4" destOrd="0" presId="urn:microsoft.com/office/officeart/2005/8/layout/hProcess4"/>
    <dgm:cxn modelId="{AF1B21C7-4F74-4EDC-996D-6BFF5762C1D5}" type="presParOf" srcId="{EC36C689-5B9C-4AD3-BB07-05F82AD54405}" destId="{F634F98B-4195-40EC-801A-21052CE3B502}" srcOrd="1" destOrd="0" presId="urn:microsoft.com/office/officeart/2005/8/layout/hProcess4"/>
    <dgm:cxn modelId="{2188430F-F30F-4661-BCAE-8138553E67A9}" type="presParOf" srcId="{EC36C689-5B9C-4AD3-BB07-05F82AD54405}" destId="{DED9C9D5-D937-4586-80A6-5A08D3DC03EB}" srcOrd="2" destOrd="0" presId="urn:microsoft.com/office/officeart/2005/8/layout/hProcess4"/>
    <dgm:cxn modelId="{F3C13C74-0F4B-47F8-B026-C0DC7B3AA981}" type="presParOf" srcId="{DED9C9D5-D937-4586-80A6-5A08D3DC03EB}" destId="{CFD9E35A-A195-49DE-A63B-DE9B541837DA}" srcOrd="0" destOrd="0" presId="urn:microsoft.com/office/officeart/2005/8/layout/hProcess4"/>
    <dgm:cxn modelId="{A0D7DDB7-5160-4D43-9F8C-FC82A184FE4A}" type="presParOf" srcId="{DED9C9D5-D937-4586-80A6-5A08D3DC03EB}" destId="{B8FC1B76-2425-49CE-B200-8E4079CD75E8}" srcOrd="1" destOrd="0" presId="urn:microsoft.com/office/officeart/2005/8/layout/hProcess4"/>
    <dgm:cxn modelId="{9F0A54C2-5D81-433D-B4C9-52E182A99635}" type="presParOf" srcId="{DED9C9D5-D937-4586-80A6-5A08D3DC03EB}" destId="{F9CC615B-1E4B-4EEC-B9F6-585716F6A99E}" srcOrd="2" destOrd="0" presId="urn:microsoft.com/office/officeart/2005/8/layout/hProcess4"/>
    <dgm:cxn modelId="{CBA2B17E-D63D-4885-83BC-C1A758B1E423}" type="presParOf" srcId="{DED9C9D5-D937-4586-80A6-5A08D3DC03EB}" destId="{85D51C7A-9913-4F28-A292-B0BCA43FBB22}" srcOrd="3" destOrd="0" presId="urn:microsoft.com/office/officeart/2005/8/layout/hProcess4"/>
    <dgm:cxn modelId="{07CE851D-B7FA-4835-BE15-316C51D3C9BE}" type="presParOf" srcId="{DED9C9D5-D937-4586-80A6-5A08D3DC03EB}" destId="{445AA446-E345-4261-8CF1-EA52112CB8FA}" srcOrd="4" destOrd="0" presId="urn:microsoft.com/office/officeart/2005/8/layout/hProcess4"/>
    <dgm:cxn modelId="{2296C81D-3543-4819-9418-4F699CD92A41}" type="presParOf" srcId="{EC36C689-5B9C-4AD3-BB07-05F82AD54405}" destId="{376E209B-6861-4D48-9B86-85AFF4676B95}" srcOrd="3" destOrd="0" presId="urn:microsoft.com/office/officeart/2005/8/layout/hProcess4"/>
    <dgm:cxn modelId="{FBE57562-FDF3-47CF-B959-66889104C3DB}" type="presParOf" srcId="{EC36C689-5B9C-4AD3-BB07-05F82AD54405}" destId="{D43A11C1-10E5-49B5-80FD-4DFD0838E046}" srcOrd="4" destOrd="0" presId="urn:microsoft.com/office/officeart/2005/8/layout/hProcess4"/>
    <dgm:cxn modelId="{A5C57001-E7C3-4226-8C07-D84DF374AC20}" type="presParOf" srcId="{D43A11C1-10E5-49B5-80FD-4DFD0838E046}" destId="{BC007B80-89D6-42AF-98E5-1BF6B786A45D}" srcOrd="0" destOrd="0" presId="urn:microsoft.com/office/officeart/2005/8/layout/hProcess4"/>
    <dgm:cxn modelId="{74BEEFC9-9FE2-4AED-BC9A-C62DCF2AE78B}" type="presParOf" srcId="{D43A11C1-10E5-49B5-80FD-4DFD0838E046}" destId="{EC889319-AC60-4F93-84D2-E2E9088BBC6F}" srcOrd="1" destOrd="0" presId="urn:microsoft.com/office/officeart/2005/8/layout/hProcess4"/>
    <dgm:cxn modelId="{320FD280-C93A-4027-993A-59A7ED4BA88F}" type="presParOf" srcId="{D43A11C1-10E5-49B5-80FD-4DFD0838E046}" destId="{935BDFAC-93F6-4BC2-99DF-99A0A79773F2}" srcOrd="2" destOrd="0" presId="urn:microsoft.com/office/officeart/2005/8/layout/hProcess4"/>
    <dgm:cxn modelId="{B60831DE-5213-49B6-AABB-6E746424CD9A}" type="presParOf" srcId="{D43A11C1-10E5-49B5-80FD-4DFD0838E046}" destId="{F669267E-598E-4103-B20F-3F3B425C30E5}" srcOrd="3" destOrd="0" presId="urn:microsoft.com/office/officeart/2005/8/layout/hProcess4"/>
    <dgm:cxn modelId="{6843CCD9-C8A2-4E3B-82E7-981CBAD6D3FF}" type="presParOf" srcId="{D43A11C1-10E5-49B5-80FD-4DFD0838E046}" destId="{1E96523B-FD62-4806-AD0F-A38177B2918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2E8B6F-AAD2-49B6-A95E-2B70F52B1AFB}" type="doc">
      <dgm:prSet loTypeId="urn:microsoft.com/office/officeart/2005/8/layout/gear1" loCatId="cycle" qsTypeId="urn:microsoft.com/office/officeart/2005/8/quickstyle/simple5" qsCatId="simple" csTypeId="urn:microsoft.com/office/officeart/2005/8/colors/accent6_1" csCatId="accent6" phldr="1"/>
      <dgm:spPr/>
    </dgm:pt>
    <dgm:pt modelId="{FC466336-6850-4735-927D-11D6A2B28ACB}">
      <dgm:prSet phldrT="[Text]"/>
      <dgm:spPr/>
      <dgm:t>
        <a:bodyPr/>
        <a:lstStyle/>
        <a:p>
          <a:r>
            <a:rPr lang="en-US" smtClean="0"/>
            <a:t>Implementation</a:t>
          </a:r>
          <a:endParaRPr lang="en-US" dirty="0"/>
        </a:p>
      </dgm:t>
    </dgm:pt>
    <dgm:pt modelId="{916E9B60-A652-4F27-AFA5-8E7BD0EB8E62}" type="parTrans" cxnId="{31EC0B6D-DC02-4246-A34E-22CC4B7822DA}">
      <dgm:prSet/>
      <dgm:spPr/>
      <dgm:t>
        <a:bodyPr/>
        <a:lstStyle/>
        <a:p>
          <a:endParaRPr lang="en-US"/>
        </a:p>
      </dgm:t>
    </dgm:pt>
    <dgm:pt modelId="{B54A89D0-6842-435A-A018-9A0DF69D56EB}" type="sibTrans" cxnId="{31EC0B6D-DC02-4246-A34E-22CC4B7822DA}">
      <dgm:prSet/>
      <dgm:spPr/>
      <dgm:t>
        <a:bodyPr/>
        <a:lstStyle/>
        <a:p>
          <a:endParaRPr lang="en-US"/>
        </a:p>
      </dgm:t>
    </dgm:pt>
    <dgm:pt modelId="{752E4AE8-7252-4DA8-9A4C-2C12C3FC9A1B}">
      <dgm:prSet phldrT="[Text]"/>
      <dgm:spPr/>
      <dgm:t>
        <a:bodyPr/>
        <a:lstStyle/>
        <a:p>
          <a:r>
            <a:rPr lang="en-US" dirty="0" smtClean="0"/>
            <a:t> Design </a:t>
          </a:r>
          <a:endParaRPr lang="en-US" dirty="0"/>
        </a:p>
      </dgm:t>
    </dgm:pt>
    <dgm:pt modelId="{0BBCA088-C809-4CD8-B9AE-5EC06B009D54}" type="parTrans" cxnId="{6AD246C3-CAA1-479C-9320-156C639490C5}">
      <dgm:prSet/>
      <dgm:spPr/>
      <dgm:t>
        <a:bodyPr/>
        <a:lstStyle/>
        <a:p>
          <a:endParaRPr lang="en-US"/>
        </a:p>
      </dgm:t>
    </dgm:pt>
    <dgm:pt modelId="{EC9B4C7D-6788-4019-8819-784FCA3197DE}" type="sibTrans" cxnId="{6AD246C3-CAA1-479C-9320-156C639490C5}">
      <dgm:prSet/>
      <dgm:spPr/>
      <dgm:t>
        <a:bodyPr/>
        <a:lstStyle/>
        <a:p>
          <a:endParaRPr lang="en-US"/>
        </a:p>
      </dgm:t>
    </dgm:pt>
    <dgm:pt modelId="{497B52FD-F64A-43E9-B1C8-31FCEC0579E8}">
      <dgm:prSet phldrT="[Text]"/>
      <dgm:spPr/>
      <dgm:t>
        <a:bodyPr/>
        <a:lstStyle/>
        <a:p>
          <a:r>
            <a:rPr lang="en-US" dirty="0" smtClean="0"/>
            <a:t>Reflection</a:t>
          </a:r>
          <a:endParaRPr lang="en-US" dirty="0"/>
        </a:p>
      </dgm:t>
    </dgm:pt>
    <dgm:pt modelId="{8BE2E65E-7867-4696-BEB5-2ED9BA930B99}" type="parTrans" cxnId="{76F12625-E433-4819-86C1-3C7E3B90EB11}">
      <dgm:prSet/>
      <dgm:spPr/>
      <dgm:t>
        <a:bodyPr/>
        <a:lstStyle/>
        <a:p>
          <a:endParaRPr lang="en-US"/>
        </a:p>
      </dgm:t>
    </dgm:pt>
    <dgm:pt modelId="{77DF73CE-9176-42C1-A638-E6C388F1CCC3}" type="sibTrans" cxnId="{76F12625-E433-4819-86C1-3C7E3B90EB11}">
      <dgm:prSet/>
      <dgm:spPr/>
      <dgm:t>
        <a:bodyPr/>
        <a:lstStyle/>
        <a:p>
          <a:endParaRPr lang="en-US"/>
        </a:p>
      </dgm:t>
    </dgm:pt>
    <dgm:pt modelId="{AB7DF550-AF6B-4DC5-AB56-B7D571F41778}" type="pres">
      <dgm:prSet presAssocID="{A92E8B6F-AAD2-49B6-A95E-2B70F52B1AF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65424A6-C475-4CE8-B569-D7E43C3C5CFA}" type="pres">
      <dgm:prSet presAssocID="{FC466336-6850-4735-927D-11D6A2B28AC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CCEE3-5D47-48D9-9CF6-31C3AB7751D8}" type="pres">
      <dgm:prSet presAssocID="{FC466336-6850-4735-927D-11D6A2B28ACB}" presName="gear1srcNode" presStyleLbl="node1" presStyleIdx="0" presStyleCnt="3"/>
      <dgm:spPr/>
      <dgm:t>
        <a:bodyPr/>
        <a:lstStyle/>
        <a:p>
          <a:endParaRPr lang="en-US"/>
        </a:p>
      </dgm:t>
    </dgm:pt>
    <dgm:pt modelId="{CF01E3AC-DF4C-474B-9192-C6C6E3E130AE}" type="pres">
      <dgm:prSet presAssocID="{FC466336-6850-4735-927D-11D6A2B28ACB}" presName="gear1dstNode" presStyleLbl="node1" presStyleIdx="0" presStyleCnt="3"/>
      <dgm:spPr/>
      <dgm:t>
        <a:bodyPr/>
        <a:lstStyle/>
        <a:p>
          <a:endParaRPr lang="en-US"/>
        </a:p>
      </dgm:t>
    </dgm:pt>
    <dgm:pt modelId="{0B813989-97EC-4D52-8409-1C09AFD2ADB1}" type="pres">
      <dgm:prSet presAssocID="{752E4AE8-7252-4DA8-9A4C-2C12C3FC9A1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9F3FD-01D3-4C73-A523-2EF6444F1960}" type="pres">
      <dgm:prSet presAssocID="{752E4AE8-7252-4DA8-9A4C-2C12C3FC9A1B}" presName="gear2srcNode" presStyleLbl="node1" presStyleIdx="1" presStyleCnt="3"/>
      <dgm:spPr/>
      <dgm:t>
        <a:bodyPr/>
        <a:lstStyle/>
        <a:p>
          <a:endParaRPr lang="en-US"/>
        </a:p>
      </dgm:t>
    </dgm:pt>
    <dgm:pt modelId="{4B910423-6656-454C-9AB5-F1E28741087A}" type="pres">
      <dgm:prSet presAssocID="{752E4AE8-7252-4DA8-9A4C-2C12C3FC9A1B}" presName="gear2dstNode" presStyleLbl="node1" presStyleIdx="1" presStyleCnt="3"/>
      <dgm:spPr/>
      <dgm:t>
        <a:bodyPr/>
        <a:lstStyle/>
        <a:p>
          <a:endParaRPr lang="en-US"/>
        </a:p>
      </dgm:t>
    </dgm:pt>
    <dgm:pt modelId="{143D958C-C29C-489A-ACD8-E68378459F11}" type="pres">
      <dgm:prSet presAssocID="{497B52FD-F64A-43E9-B1C8-31FCEC0579E8}" presName="gear3" presStyleLbl="node1" presStyleIdx="2" presStyleCnt="3"/>
      <dgm:spPr/>
      <dgm:t>
        <a:bodyPr/>
        <a:lstStyle/>
        <a:p>
          <a:endParaRPr lang="en-US"/>
        </a:p>
      </dgm:t>
    </dgm:pt>
    <dgm:pt modelId="{A100AEE0-CEDE-48BE-829B-A80C6379C55A}" type="pres">
      <dgm:prSet presAssocID="{497B52FD-F64A-43E9-B1C8-31FCEC0579E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6329B-6AA1-4D3E-A5B2-B69D30B69437}" type="pres">
      <dgm:prSet presAssocID="{497B52FD-F64A-43E9-B1C8-31FCEC0579E8}" presName="gear3srcNode" presStyleLbl="node1" presStyleIdx="2" presStyleCnt="3"/>
      <dgm:spPr/>
      <dgm:t>
        <a:bodyPr/>
        <a:lstStyle/>
        <a:p>
          <a:endParaRPr lang="en-US"/>
        </a:p>
      </dgm:t>
    </dgm:pt>
    <dgm:pt modelId="{D6B9B478-1958-440A-9487-54F7106E418E}" type="pres">
      <dgm:prSet presAssocID="{497B52FD-F64A-43E9-B1C8-31FCEC0579E8}" presName="gear3dstNode" presStyleLbl="node1" presStyleIdx="2" presStyleCnt="3"/>
      <dgm:spPr/>
      <dgm:t>
        <a:bodyPr/>
        <a:lstStyle/>
        <a:p>
          <a:endParaRPr lang="en-US"/>
        </a:p>
      </dgm:t>
    </dgm:pt>
    <dgm:pt modelId="{8E070F2F-ACED-4D10-B88F-AF181A63BFDC}" type="pres">
      <dgm:prSet presAssocID="{B54A89D0-6842-435A-A018-9A0DF69D56EB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ABBA0842-8D65-4649-9D6B-52F3893BA8F7}" type="pres">
      <dgm:prSet presAssocID="{EC9B4C7D-6788-4019-8819-784FCA3197DE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19699EE-B982-41D3-8747-1396C7B90131}" type="pres">
      <dgm:prSet presAssocID="{77DF73CE-9176-42C1-A638-E6C388F1CCC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94378A8-BBF8-437B-9A48-C95BBC7C57D4}" type="presOf" srcId="{FC466336-6850-4735-927D-11D6A2B28ACB}" destId="{865424A6-C475-4CE8-B569-D7E43C3C5CFA}" srcOrd="0" destOrd="0" presId="urn:microsoft.com/office/officeart/2005/8/layout/gear1"/>
    <dgm:cxn modelId="{439D3694-3D58-4E54-847C-08CBC1ED35AE}" type="presOf" srcId="{77DF73CE-9176-42C1-A638-E6C388F1CCC3}" destId="{B19699EE-B982-41D3-8747-1396C7B90131}" srcOrd="0" destOrd="0" presId="urn:microsoft.com/office/officeart/2005/8/layout/gear1"/>
    <dgm:cxn modelId="{E38DA01C-C612-46D5-862C-07E45D1E9D44}" type="presOf" srcId="{497B52FD-F64A-43E9-B1C8-31FCEC0579E8}" destId="{A100AEE0-CEDE-48BE-829B-A80C6379C55A}" srcOrd="1" destOrd="0" presId="urn:microsoft.com/office/officeart/2005/8/layout/gear1"/>
    <dgm:cxn modelId="{6AD246C3-CAA1-479C-9320-156C639490C5}" srcId="{A92E8B6F-AAD2-49B6-A95E-2B70F52B1AFB}" destId="{752E4AE8-7252-4DA8-9A4C-2C12C3FC9A1B}" srcOrd="1" destOrd="0" parTransId="{0BBCA088-C809-4CD8-B9AE-5EC06B009D54}" sibTransId="{EC9B4C7D-6788-4019-8819-784FCA3197DE}"/>
    <dgm:cxn modelId="{2BBBBECB-6CFF-40DE-B1F0-5CC63D77211E}" type="presOf" srcId="{752E4AE8-7252-4DA8-9A4C-2C12C3FC9A1B}" destId="{0B813989-97EC-4D52-8409-1C09AFD2ADB1}" srcOrd="0" destOrd="0" presId="urn:microsoft.com/office/officeart/2005/8/layout/gear1"/>
    <dgm:cxn modelId="{9418C8D4-8EF9-41B1-80FE-F025F4943A52}" type="presOf" srcId="{497B52FD-F64A-43E9-B1C8-31FCEC0579E8}" destId="{143D958C-C29C-489A-ACD8-E68378459F11}" srcOrd="0" destOrd="0" presId="urn:microsoft.com/office/officeart/2005/8/layout/gear1"/>
    <dgm:cxn modelId="{42270461-B0D6-4AD9-A344-DF1CD5148B8C}" type="presOf" srcId="{FC466336-6850-4735-927D-11D6A2B28ACB}" destId="{7C7CCEE3-5D47-48D9-9CF6-31C3AB7751D8}" srcOrd="1" destOrd="0" presId="urn:microsoft.com/office/officeart/2005/8/layout/gear1"/>
    <dgm:cxn modelId="{76F12625-E433-4819-86C1-3C7E3B90EB11}" srcId="{A92E8B6F-AAD2-49B6-A95E-2B70F52B1AFB}" destId="{497B52FD-F64A-43E9-B1C8-31FCEC0579E8}" srcOrd="2" destOrd="0" parTransId="{8BE2E65E-7867-4696-BEB5-2ED9BA930B99}" sibTransId="{77DF73CE-9176-42C1-A638-E6C388F1CCC3}"/>
    <dgm:cxn modelId="{209C147F-C65C-4026-9F29-E0D60CC24E9D}" type="presOf" srcId="{497B52FD-F64A-43E9-B1C8-31FCEC0579E8}" destId="{D6B9B478-1958-440A-9487-54F7106E418E}" srcOrd="3" destOrd="0" presId="urn:microsoft.com/office/officeart/2005/8/layout/gear1"/>
    <dgm:cxn modelId="{0F6701D4-504D-449B-BBEE-1FB597D9CCE9}" type="presOf" srcId="{EC9B4C7D-6788-4019-8819-784FCA3197DE}" destId="{ABBA0842-8D65-4649-9D6B-52F3893BA8F7}" srcOrd="0" destOrd="0" presId="urn:microsoft.com/office/officeart/2005/8/layout/gear1"/>
    <dgm:cxn modelId="{21B99EAA-546A-472D-80ED-6234908E5396}" type="presOf" srcId="{752E4AE8-7252-4DA8-9A4C-2C12C3FC9A1B}" destId="{4B910423-6656-454C-9AB5-F1E28741087A}" srcOrd="2" destOrd="0" presId="urn:microsoft.com/office/officeart/2005/8/layout/gear1"/>
    <dgm:cxn modelId="{E0D39AFD-01FA-418D-B44C-2645B00E1C3B}" type="presOf" srcId="{752E4AE8-7252-4DA8-9A4C-2C12C3FC9A1B}" destId="{FAE9F3FD-01D3-4C73-A523-2EF6444F1960}" srcOrd="1" destOrd="0" presId="urn:microsoft.com/office/officeart/2005/8/layout/gear1"/>
    <dgm:cxn modelId="{79550D28-061A-4AB3-A9CA-BBF01845CAC2}" type="presOf" srcId="{FC466336-6850-4735-927D-11D6A2B28ACB}" destId="{CF01E3AC-DF4C-474B-9192-C6C6E3E130AE}" srcOrd="2" destOrd="0" presId="urn:microsoft.com/office/officeart/2005/8/layout/gear1"/>
    <dgm:cxn modelId="{DFC0E3D8-577F-403D-9D30-9F99825F7E81}" type="presOf" srcId="{497B52FD-F64A-43E9-B1C8-31FCEC0579E8}" destId="{8896329B-6AA1-4D3E-A5B2-B69D30B69437}" srcOrd="2" destOrd="0" presId="urn:microsoft.com/office/officeart/2005/8/layout/gear1"/>
    <dgm:cxn modelId="{31EC0B6D-DC02-4246-A34E-22CC4B7822DA}" srcId="{A92E8B6F-AAD2-49B6-A95E-2B70F52B1AFB}" destId="{FC466336-6850-4735-927D-11D6A2B28ACB}" srcOrd="0" destOrd="0" parTransId="{916E9B60-A652-4F27-AFA5-8E7BD0EB8E62}" sibTransId="{B54A89D0-6842-435A-A018-9A0DF69D56EB}"/>
    <dgm:cxn modelId="{78BF8296-C423-4615-809C-DBAD9B75C106}" type="presOf" srcId="{B54A89D0-6842-435A-A018-9A0DF69D56EB}" destId="{8E070F2F-ACED-4D10-B88F-AF181A63BFDC}" srcOrd="0" destOrd="0" presId="urn:microsoft.com/office/officeart/2005/8/layout/gear1"/>
    <dgm:cxn modelId="{2833D79B-AA81-4464-9ED9-2A83CCEB33D6}" type="presOf" srcId="{A92E8B6F-AAD2-49B6-A95E-2B70F52B1AFB}" destId="{AB7DF550-AF6B-4DC5-AB56-B7D571F41778}" srcOrd="0" destOrd="0" presId="urn:microsoft.com/office/officeart/2005/8/layout/gear1"/>
    <dgm:cxn modelId="{E72E0CE4-E7F6-4AC1-956A-C5A676A96B98}" type="presParOf" srcId="{AB7DF550-AF6B-4DC5-AB56-B7D571F41778}" destId="{865424A6-C475-4CE8-B569-D7E43C3C5CFA}" srcOrd="0" destOrd="0" presId="urn:microsoft.com/office/officeart/2005/8/layout/gear1"/>
    <dgm:cxn modelId="{C299409C-CC70-43E4-ADFD-3AAE599C746A}" type="presParOf" srcId="{AB7DF550-AF6B-4DC5-AB56-B7D571F41778}" destId="{7C7CCEE3-5D47-48D9-9CF6-31C3AB7751D8}" srcOrd="1" destOrd="0" presId="urn:microsoft.com/office/officeart/2005/8/layout/gear1"/>
    <dgm:cxn modelId="{473AF37A-3EB1-407F-B31E-5D39DA404BB6}" type="presParOf" srcId="{AB7DF550-AF6B-4DC5-AB56-B7D571F41778}" destId="{CF01E3AC-DF4C-474B-9192-C6C6E3E130AE}" srcOrd="2" destOrd="0" presId="urn:microsoft.com/office/officeart/2005/8/layout/gear1"/>
    <dgm:cxn modelId="{D9FC40DF-E2BD-4910-9056-9AC0D834C493}" type="presParOf" srcId="{AB7DF550-AF6B-4DC5-AB56-B7D571F41778}" destId="{0B813989-97EC-4D52-8409-1C09AFD2ADB1}" srcOrd="3" destOrd="0" presId="urn:microsoft.com/office/officeart/2005/8/layout/gear1"/>
    <dgm:cxn modelId="{7EAFAC91-0B1F-4BDF-B798-F2286F736812}" type="presParOf" srcId="{AB7DF550-AF6B-4DC5-AB56-B7D571F41778}" destId="{FAE9F3FD-01D3-4C73-A523-2EF6444F1960}" srcOrd="4" destOrd="0" presId="urn:microsoft.com/office/officeart/2005/8/layout/gear1"/>
    <dgm:cxn modelId="{5A255758-4D65-4559-B809-FD7615A266F3}" type="presParOf" srcId="{AB7DF550-AF6B-4DC5-AB56-B7D571F41778}" destId="{4B910423-6656-454C-9AB5-F1E28741087A}" srcOrd="5" destOrd="0" presId="urn:microsoft.com/office/officeart/2005/8/layout/gear1"/>
    <dgm:cxn modelId="{B79B0BD4-3017-491D-BC1C-6B65CD766822}" type="presParOf" srcId="{AB7DF550-AF6B-4DC5-AB56-B7D571F41778}" destId="{143D958C-C29C-489A-ACD8-E68378459F11}" srcOrd="6" destOrd="0" presId="urn:microsoft.com/office/officeart/2005/8/layout/gear1"/>
    <dgm:cxn modelId="{12D20879-7C8A-4523-AB9C-425656D36E63}" type="presParOf" srcId="{AB7DF550-AF6B-4DC5-AB56-B7D571F41778}" destId="{A100AEE0-CEDE-48BE-829B-A80C6379C55A}" srcOrd="7" destOrd="0" presId="urn:microsoft.com/office/officeart/2005/8/layout/gear1"/>
    <dgm:cxn modelId="{C68F6428-CF4D-4CD9-8726-246DFB9F57C8}" type="presParOf" srcId="{AB7DF550-AF6B-4DC5-AB56-B7D571F41778}" destId="{8896329B-6AA1-4D3E-A5B2-B69D30B69437}" srcOrd="8" destOrd="0" presId="urn:microsoft.com/office/officeart/2005/8/layout/gear1"/>
    <dgm:cxn modelId="{16769B22-9F75-4D04-ACB3-AB5EDA46E366}" type="presParOf" srcId="{AB7DF550-AF6B-4DC5-AB56-B7D571F41778}" destId="{D6B9B478-1958-440A-9487-54F7106E418E}" srcOrd="9" destOrd="0" presId="urn:microsoft.com/office/officeart/2005/8/layout/gear1"/>
    <dgm:cxn modelId="{8E0E3BA7-2A96-45AA-8BC9-06CA159E0D88}" type="presParOf" srcId="{AB7DF550-AF6B-4DC5-AB56-B7D571F41778}" destId="{8E070F2F-ACED-4D10-B88F-AF181A63BFDC}" srcOrd="10" destOrd="0" presId="urn:microsoft.com/office/officeart/2005/8/layout/gear1"/>
    <dgm:cxn modelId="{75BECA95-FD62-4B6F-A273-F7A77D55EFB5}" type="presParOf" srcId="{AB7DF550-AF6B-4DC5-AB56-B7D571F41778}" destId="{ABBA0842-8D65-4649-9D6B-52F3893BA8F7}" srcOrd="11" destOrd="0" presId="urn:microsoft.com/office/officeart/2005/8/layout/gear1"/>
    <dgm:cxn modelId="{DDA014E9-9064-48E7-B8D2-50546A34D7F2}" type="presParOf" srcId="{AB7DF550-AF6B-4DC5-AB56-B7D571F41778}" destId="{B19699EE-B982-41D3-8747-1396C7B901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5B205C-2942-425E-9D5F-3404166C782A}" type="doc">
      <dgm:prSet loTypeId="urn:microsoft.com/office/officeart/2005/8/layout/process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A9B0C8B-8647-4330-954D-494CB89E59A4}">
      <dgm:prSet phldrT="[Text]"/>
      <dgm:spPr/>
      <dgm:t>
        <a:bodyPr/>
        <a:lstStyle/>
        <a:p>
          <a:r>
            <a:rPr lang="en-US" dirty="0" smtClean="0"/>
            <a:t>Language issues</a:t>
          </a:r>
          <a:endParaRPr lang="en-US" dirty="0"/>
        </a:p>
      </dgm:t>
    </dgm:pt>
    <dgm:pt modelId="{C1D7B0E4-2CC6-444F-9DF5-A4806933CE2C}" type="parTrans" cxnId="{57B5F1A0-D7C6-498B-B7A2-AF7D9359378F}">
      <dgm:prSet/>
      <dgm:spPr/>
      <dgm:t>
        <a:bodyPr/>
        <a:lstStyle/>
        <a:p>
          <a:endParaRPr lang="en-US"/>
        </a:p>
      </dgm:t>
    </dgm:pt>
    <dgm:pt modelId="{299E5AC5-54E3-47AE-8DF4-372940C8808E}" type="sibTrans" cxnId="{57B5F1A0-D7C6-498B-B7A2-AF7D9359378F}">
      <dgm:prSet/>
      <dgm:spPr/>
      <dgm:t>
        <a:bodyPr/>
        <a:lstStyle/>
        <a:p>
          <a:endParaRPr lang="en-US"/>
        </a:p>
      </dgm:t>
    </dgm:pt>
    <dgm:pt modelId="{C2DCF42B-AC96-4618-931D-D3EB917E3C99}">
      <dgm:prSet phldrT="[Text]"/>
      <dgm:spPr/>
      <dgm:t>
        <a:bodyPr/>
        <a:lstStyle/>
        <a:p>
          <a:r>
            <a:rPr lang="en-GB" dirty="0" smtClean="0"/>
            <a:t>Three fours are twelve 3 × 4 = 12 (NCTM)</a:t>
          </a:r>
          <a:endParaRPr lang="en-US" dirty="0"/>
        </a:p>
      </dgm:t>
    </dgm:pt>
    <dgm:pt modelId="{2638B48A-4A6F-435D-B51D-9259C4674DF5}" type="parTrans" cxnId="{2EB6F5DF-1E4A-49D6-B8A6-7D27867C89EA}">
      <dgm:prSet/>
      <dgm:spPr/>
      <dgm:t>
        <a:bodyPr/>
        <a:lstStyle/>
        <a:p>
          <a:endParaRPr lang="en-US"/>
        </a:p>
      </dgm:t>
    </dgm:pt>
    <dgm:pt modelId="{82CA618B-AB16-4037-8ADA-2F3B1073EA89}" type="sibTrans" cxnId="{2EB6F5DF-1E4A-49D6-B8A6-7D27867C89EA}">
      <dgm:prSet/>
      <dgm:spPr/>
      <dgm:t>
        <a:bodyPr/>
        <a:lstStyle/>
        <a:p>
          <a:endParaRPr lang="en-US"/>
        </a:p>
      </dgm:t>
    </dgm:pt>
    <dgm:pt modelId="{C88BE216-3CD4-4026-A751-CD004D9648C1}">
      <dgm:prSet phldrT="[Text]"/>
      <dgm:spPr/>
      <dgm:t>
        <a:bodyPr/>
        <a:lstStyle/>
        <a:p>
          <a:r>
            <a:rPr lang="en-GB" dirty="0" smtClean="0"/>
            <a:t>4 × 3 = 12?? </a:t>
          </a:r>
          <a:endParaRPr lang="en-US" dirty="0"/>
        </a:p>
      </dgm:t>
    </dgm:pt>
    <dgm:pt modelId="{4B502F21-8D0B-4E88-984A-2846BBB1C8F1}" type="parTrans" cxnId="{1E42F46C-E44B-435D-81DC-86E0FA00CAD4}">
      <dgm:prSet/>
      <dgm:spPr/>
      <dgm:t>
        <a:bodyPr/>
        <a:lstStyle/>
        <a:p>
          <a:endParaRPr lang="en-US"/>
        </a:p>
      </dgm:t>
    </dgm:pt>
    <dgm:pt modelId="{A4AC3B17-BAD4-46AB-B570-4B48F86D9C80}" type="sibTrans" cxnId="{1E42F46C-E44B-435D-81DC-86E0FA00CAD4}">
      <dgm:prSet/>
      <dgm:spPr/>
      <dgm:t>
        <a:bodyPr/>
        <a:lstStyle/>
        <a:p>
          <a:endParaRPr lang="en-US"/>
        </a:p>
      </dgm:t>
    </dgm:pt>
    <dgm:pt modelId="{10AF1AED-A6E0-41A6-8425-527CEA316D11}">
      <dgm:prSet phldrT="[Text]"/>
      <dgm:spPr/>
      <dgm:t>
        <a:bodyPr/>
        <a:lstStyle/>
        <a:p>
          <a:r>
            <a:rPr lang="en-GB" dirty="0" smtClean="0"/>
            <a:t>Multiplied by </a:t>
          </a:r>
          <a:endParaRPr lang="en-US" dirty="0"/>
        </a:p>
      </dgm:t>
    </dgm:pt>
    <dgm:pt modelId="{5096EDDB-0B40-4A23-90D6-9143A0C1F6C6}" type="parTrans" cxnId="{9097224D-3F87-40FB-A3A8-E847B5F09321}">
      <dgm:prSet/>
      <dgm:spPr/>
      <dgm:t>
        <a:bodyPr/>
        <a:lstStyle/>
        <a:p>
          <a:endParaRPr lang="en-US"/>
        </a:p>
      </dgm:t>
    </dgm:pt>
    <dgm:pt modelId="{043AEE4A-9B43-4259-8477-97187A2E6845}" type="sibTrans" cxnId="{9097224D-3F87-40FB-A3A8-E847B5F09321}">
      <dgm:prSet/>
      <dgm:spPr/>
      <dgm:t>
        <a:bodyPr/>
        <a:lstStyle/>
        <a:p>
          <a:endParaRPr lang="en-US"/>
        </a:p>
      </dgm:t>
    </dgm:pt>
    <dgm:pt modelId="{1A89CA84-1044-4F0E-BBBB-11EE625D6F90}">
      <dgm:prSet phldrT="[Text]"/>
      <dgm:spPr/>
      <dgm:t>
        <a:bodyPr/>
        <a:lstStyle/>
        <a:p>
          <a:r>
            <a:rPr lang="en-GB" dirty="0" smtClean="0"/>
            <a:t>Instructional starting point</a:t>
          </a:r>
          <a:endParaRPr lang="en-US" dirty="0"/>
        </a:p>
      </dgm:t>
    </dgm:pt>
    <dgm:pt modelId="{E60785CA-3FCE-470E-9E07-96DEBAD961C1}" type="parTrans" cxnId="{6484D76A-197E-43BB-B645-4E672F16044D}">
      <dgm:prSet/>
      <dgm:spPr/>
      <dgm:t>
        <a:bodyPr/>
        <a:lstStyle/>
        <a:p>
          <a:endParaRPr lang="en-US"/>
        </a:p>
      </dgm:t>
    </dgm:pt>
    <dgm:pt modelId="{4EA80885-A112-4C06-A336-7348FE523D08}" type="sibTrans" cxnId="{6484D76A-197E-43BB-B645-4E672F16044D}">
      <dgm:prSet/>
      <dgm:spPr/>
      <dgm:t>
        <a:bodyPr/>
        <a:lstStyle/>
        <a:p>
          <a:endParaRPr lang="en-US"/>
        </a:p>
      </dgm:t>
    </dgm:pt>
    <dgm:pt modelId="{B4651B25-CD71-4C8C-A8F0-39CA0C1CC925}" type="pres">
      <dgm:prSet presAssocID="{F35B205C-2942-425E-9D5F-3404166C78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3F83DA-9494-4482-AB5D-7CDD172FAF26}" type="pres">
      <dgm:prSet presAssocID="{1A89CA84-1044-4F0E-BBBB-11EE625D6F90}" presName="boxAndChildren" presStyleCnt="0"/>
      <dgm:spPr/>
      <dgm:t>
        <a:bodyPr/>
        <a:lstStyle/>
        <a:p>
          <a:endParaRPr lang="en-US"/>
        </a:p>
      </dgm:t>
    </dgm:pt>
    <dgm:pt modelId="{BAC287F6-49C6-4CD1-9B40-C85E0977DF63}" type="pres">
      <dgm:prSet presAssocID="{1A89CA84-1044-4F0E-BBBB-11EE625D6F90}" presName="parentTextBox" presStyleLbl="node1" presStyleIdx="0" presStyleCnt="5"/>
      <dgm:spPr/>
      <dgm:t>
        <a:bodyPr/>
        <a:lstStyle/>
        <a:p>
          <a:endParaRPr lang="en-US"/>
        </a:p>
      </dgm:t>
    </dgm:pt>
    <dgm:pt modelId="{5FD3A9A2-E871-4412-AE7C-42E0F254AAB6}" type="pres">
      <dgm:prSet presAssocID="{043AEE4A-9B43-4259-8477-97187A2E6845}" presName="sp" presStyleCnt="0"/>
      <dgm:spPr/>
      <dgm:t>
        <a:bodyPr/>
        <a:lstStyle/>
        <a:p>
          <a:endParaRPr lang="en-US"/>
        </a:p>
      </dgm:t>
    </dgm:pt>
    <dgm:pt modelId="{00AB915F-5039-48AF-AA11-D9656AC74151}" type="pres">
      <dgm:prSet presAssocID="{10AF1AED-A6E0-41A6-8425-527CEA316D11}" presName="arrowAndChildren" presStyleCnt="0"/>
      <dgm:spPr/>
      <dgm:t>
        <a:bodyPr/>
        <a:lstStyle/>
        <a:p>
          <a:endParaRPr lang="en-US"/>
        </a:p>
      </dgm:t>
    </dgm:pt>
    <dgm:pt modelId="{3884510D-2F25-4126-8DF1-17DA48AE2506}" type="pres">
      <dgm:prSet presAssocID="{10AF1AED-A6E0-41A6-8425-527CEA316D11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BFABAB72-E518-4A10-909D-DDD3130F4060}" type="pres">
      <dgm:prSet presAssocID="{A4AC3B17-BAD4-46AB-B570-4B48F86D9C80}" presName="sp" presStyleCnt="0"/>
      <dgm:spPr/>
      <dgm:t>
        <a:bodyPr/>
        <a:lstStyle/>
        <a:p>
          <a:endParaRPr lang="en-US"/>
        </a:p>
      </dgm:t>
    </dgm:pt>
    <dgm:pt modelId="{9DCFC03E-09B1-4F5E-A576-04822A5F6A6B}" type="pres">
      <dgm:prSet presAssocID="{C88BE216-3CD4-4026-A751-CD004D9648C1}" presName="arrowAndChildren" presStyleCnt="0"/>
      <dgm:spPr/>
      <dgm:t>
        <a:bodyPr/>
        <a:lstStyle/>
        <a:p>
          <a:endParaRPr lang="en-US"/>
        </a:p>
      </dgm:t>
    </dgm:pt>
    <dgm:pt modelId="{F0D38038-B9D3-472E-9B6E-CAD5D35C5B65}" type="pres">
      <dgm:prSet presAssocID="{C88BE216-3CD4-4026-A751-CD004D9648C1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B5B6B19F-B290-42FE-AFBD-EFD1F0FE09E6}" type="pres">
      <dgm:prSet presAssocID="{82CA618B-AB16-4037-8ADA-2F3B1073EA89}" presName="sp" presStyleCnt="0"/>
      <dgm:spPr/>
      <dgm:t>
        <a:bodyPr/>
        <a:lstStyle/>
        <a:p>
          <a:endParaRPr lang="en-US"/>
        </a:p>
      </dgm:t>
    </dgm:pt>
    <dgm:pt modelId="{4AFF9ABA-57BE-42B7-A423-DD98117759AB}" type="pres">
      <dgm:prSet presAssocID="{C2DCF42B-AC96-4618-931D-D3EB917E3C99}" presName="arrowAndChildren" presStyleCnt="0"/>
      <dgm:spPr/>
      <dgm:t>
        <a:bodyPr/>
        <a:lstStyle/>
        <a:p>
          <a:endParaRPr lang="en-US"/>
        </a:p>
      </dgm:t>
    </dgm:pt>
    <dgm:pt modelId="{FB1181A8-9F4B-46B0-A12E-B396ED75625E}" type="pres">
      <dgm:prSet presAssocID="{C2DCF42B-AC96-4618-931D-D3EB917E3C99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C048DDDB-E72D-460F-9E3B-68FD427228CF}" type="pres">
      <dgm:prSet presAssocID="{299E5AC5-54E3-47AE-8DF4-372940C8808E}" presName="sp" presStyleCnt="0"/>
      <dgm:spPr/>
      <dgm:t>
        <a:bodyPr/>
        <a:lstStyle/>
        <a:p>
          <a:endParaRPr lang="en-US"/>
        </a:p>
      </dgm:t>
    </dgm:pt>
    <dgm:pt modelId="{34AD4435-A303-47FD-A79D-AF046F7447AB}" type="pres">
      <dgm:prSet presAssocID="{7A9B0C8B-8647-4330-954D-494CB89E59A4}" presName="arrowAndChildren" presStyleCnt="0"/>
      <dgm:spPr/>
      <dgm:t>
        <a:bodyPr/>
        <a:lstStyle/>
        <a:p>
          <a:endParaRPr lang="en-US"/>
        </a:p>
      </dgm:t>
    </dgm:pt>
    <dgm:pt modelId="{D78D7D98-5A00-475D-81B3-3CFC5AB1EBC5}" type="pres">
      <dgm:prSet presAssocID="{7A9B0C8B-8647-4330-954D-494CB89E59A4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6484D76A-197E-43BB-B645-4E672F16044D}" srcId="{F35B205C-2942-425E-9D5F-3404166C782A}" destId="{1A89CA84-1044-4F0E-BBBB-11EE625D6F90}" srcOrd="4" destOrd="0" parTransId="{E60785CA-3FCE-470E-9E07-96DEBAD961C1}" sibTransId="{4EA80885-A112-4C06-A336-7348FE523D08}"/>
    <dgm:cxn modelId="{57B5F1A0-D7C6-498B-B7A2-AF7D9359378F}" srcId="{F35B205C-2942-425E-9D5F-3404166C782A}" destId="{7A9B0C8B-8647-4330-954D-494CB89E59A4}" srcOrd="0" destOrd="0" parTransId="{C1D7B0E4-2CC6-444F-9DF5-A4806933CE2C}" sibTransId="{299E5AC5-54E3-47AE-8DF4-372940C8808E}"/>
    <dgm:cxn modelId="{2EB6F5DF-1E4A-49D6-B8A6-7D27867C89EA}" srcId="{F35B205C-2942-425E-9D5F-3404166C782A}" destId="{C2DCF42B-AC96-4618-931D-D3EB917E3C99}" srcOrd="1" destOrd="0" parTransId="{2638B48A-4A6F-435D-B51D-9259C4674DF5}" sibTransId="{82CA618B-AB16-4037-8ADA-2F3B1073EA89}"/>
    <dgm:cxn modelId="{5518EAA7-80E1-4955-8AB6-142DC8019644}" type="presOf" srcId="{C2DCF42B-AC96-4618-931D-D3EB917E3C99}" destId="{FB1181A8-9F4B-46B0-A12E-B396ED75625E}" srcOrd="0" destOrd="0" presId="urn:microsoft.com/office/officeart/2005/8/layout/process4"/>
    <dgm:cxn modelId="{18B18821-36E7-430D-ADA0-E8468D6BD9EB}" type="presOf" srcId="{C88BE216-3CD4-4026-A751-CD004D9648C1}" destId="{F0D38038-B9D3-472E-9B6E-CAD5D35C5B65}" srcOrd="0" destOrd="0" presId="urn:microsoft.com/office/officeart/2005/8/layout/process4"/>
    <dgm:cxn modelId="{9097224D-3F87-40FB-A3A8-E847B5F09321}" srcId="{F35B205C-2942-425E-9D5F-3404166C782A}" destId="{10AF1AED-A6E0-41A6-8425-527CEA316D11}" srcOrd="3" destOrd="0" parTransId="{5096EDDB-0B40-4A23-90D6-9143A0C1F6C6}" sibTransId="{043AEE4A-9B43-4259-8477-97187A2E6845}"/>
    <dgm:cxn modelId="{FFDE5081-26E9-4D86-BF0C-46EEE4305053}" type="presOf" srcId="{7A9B0C8B-8647-4330-954D-494CB89E59A4}" destId="{D78D7D98-5A00-475D-81B3-3CFC5AB1EBC5}" srcOrd="0" destOrd="0" presId="urn:microsoft.com/office/officeart/2005/8/layout/process4"/>
    <dgm:cxn modelId="{330A4816-A45D-4558-9F88-227149A5DA69}" type="presOf" srcId="{F35B205C-2942-425E-9D5F-3404166C782A}" destId="{B4651B25-CD71-4C8C-A8F0-39CA0C1CC925}" srcOrd="0" destOrd="0" presId="urn:microsoft.com/office/officeart/2005/8/layout/process4"/>
    <dgm:cxn modelId="{B292D75F-A289-4A02-B149-550F265CA6C9}" type="presOf" srcId="{10AF1AED-A6E0-41A6-8425-527CEA316D11}" destId="{3884510D-2F25-4126-8DF1-17DA48AE2506}" srcOrd="0" destOrd="0" presId="urn:microsoft.com/office/officeart/2005/8/layout/process4"/>
    <dgm:cxn modelId="{1E42F46C-E44B-435D-81DC-86E0FA00CAD4}" srcId="{F35B205C-2942-425E-9D5F-3404166C782A}" destId="{C88BE216-3CD4-4026-A751-CD004D9648C1}" srcOrd="2" destOrd="0" parTransId="{4B502F21-8D0B-4E88-984A-2846BBB1C8F1}" sibTransId="{A4AC3B17-BAD4-46AB-B570-4B48F86D9C80}"/>
    <dgm:cxn modelId="{EAC6CC3A-A594-4416-8620-1BBF1EDDE233}" type="presOf" srcId="{1A89CA84-1044-4F0E-BBBB-11EE625D6F90}" destId="{BAC287F6-49C6-4CD1-9B40-C85E0977DF63}" srcOrd="0" destOrd="0" presId="urn:microsoft.com/office/officeart/2005/8/layout/process4"/>
    <dgm:cxn modelId="{92F90182-9128-497B-90B6-7E0CD938C73D}" type="presParOf" srcId="{B4651B25-CD71-4C8C-A8F0-39CA0C1CC925}" destId="{F93F83DA-9494-4482-AB5D-7CDD172FAF26}" srcOrd="0" destOrd="0" presId="urn:microsoft.com/office/officeart/2005/8/layout/process4"/>
    <dgm:cxn modelId="{B009A6CB-51FA-4CF6-9572-A916C82481E0}" type="presParOf" srcId="{F93F83DA-9494-4482-AB5D-7CDD172FAF26}" destId="{BAC287F6-49C6-4CD1-9B40-C85E0977DF63}" srcOrd="0" destOrd="0" presId="urn:microsoft.com/office/officeart/2005/8/layout/process4"/>
    <dgm:cxn modelId="{7877F13D-4C99-46CC-8C36-A41B63329EAF}" type="presParOf" srcId="{B4651B25-CD71-4C8C-A8F0-39CA0C1CC925}" destId="{5FD3A9A2-E871-4412-AE7C-42E0F254AAB6}" srcOrd="1" destOrd="0" presId="urn:microsoft.com/office/officeart/2005/8/layout/process4"/>
    <dgm:cxn modelId="{C6C521F7-3D45-45CE-BE50-0E29046CE289}" type="presParOf" srcId="{B4651B25-CD71-4C8C-A8F0-39CA0C1CC925}" destId="{00AB915F-5039-48AF-AA11-D9656AC74151}" srcOrd="2" destOrd="0" presId="urn:microsoft.com/office/officeart/2005/8/layout/process4"/>
    <dgm:cxn modelId="{062C91A8-7657-4FBD-9B0F-5A224F7901E1}" type="presParOf" srcId="{00AB915F-5039-48AF-AA11-D9656AC74151}" destId="{3884510D-2F25-4126-8DF1-17DA48AE2506}" srcOrd="0" destOrd="0" presId="urn:microsoft.com/office/officeart/2005/8/layout/process4"/>
    <dgm:cxn modelId="{2C1F52BB-091A-482D-9971-34F034E10D7F}" type="presParOf" srcId="{B4651B25-CD71-4C8C-A8F0-39CA0C1CC925}" destId="{BFABAB72-E518-4A10-909D-DDD3130F4060}" srcOrd="3" destOrd="0" presId="urn:microsoft.com/office/officeart/2005/8/layout/process4"/>
    <dgm:cxn modelId="{81BB2D4E-A454-4F09-A7A1-A7BE294F8EB7}" type="presParOf" srcId="{B4651B25-CD71-4C8C-A8F0-39CA0C1CC925}" destId="{9DCFC03E-09B1-4F5E-A576-04822A5F6A6B}" srcOrd="4" destOrd="0" presId="urn:microsoft.com/office/officeart/2005/8/layout/process4"/>
    <dgm:cxn modelId="{3DC7AF0E-A3FB-473A-93B7-49405FB7EC37}" type="presParOf" srcId="{9DCFC03E-09B1-4F5E-A576-04822A5F6A6B}" destId="{F0D38038-B9D3-472E-9B6E-CAD5D35C5B65}" srcOrd="0" destOrd="0" presId="urn:microsoft.com/office/officeart/2005/8/layout/process4"/>
    <dgm:cxn modelId="{A4325736-1A5D-4163-952D-2BB230D2BE51}" type="presParOf" srcId="{B4651B25-CD71-4C8C-A8F0-39CA0C1CC925}" destId="{B5B6B19F-B290-42FE-AFBD-EFD1F0FE09E6}" srcOrd="5" destOrd="0" presId="urn:microsoft.com/office/officeart/2005/8/layout/process4"/>
    <dgm:cxn modelId="{C74E1D81-9252-4791-B76A-D4EA75C154D5}" type="presParOf" srcId="{B4651B25-CD71-4C8C-A8F0-39CA0C1CC925}" destId="{4AFF9ABA-57BE-42B7-A423-DD98117759AB}" srcOrd="6" destOrd="0" presId="urn:microsoft.com/office/officeart/2005/8/layout/process4"/>
    <dgm:cxn modelId="{D1F51A70-FD5E-4AC8-9633-6417D7A1FAFC}" type="presParOf" srcId="{4AFF9ABA-57BE-42B7-A423-DD98117759AB}" destId="{FB1181A8-9F4B-46B0-A12E-B396ED75625E}" srcOrd="0" destOrd="0" presId="urn:microsoft.com/office/officeart/2005/8/layout/process4"/>
    <dgm:cxn modelId="{0F571678-D814-42D9-A272-7808662B27B8}" type="presParOf" srcId="{B4651B25-CD71-4C8C-A8F0-39CA0C1CC925}" destId="{C048DDDB-E72D-460F-9E3B-68FD427228CF}" srcOrd="7" destOrd="0" presId="urn:microsoft.com/office/officeart/2005/8/layout/process4"/>
    <dgm:cxn modelId="{598DCFCF-B3A3-48B2-BD79-75A8970D0D3D}" type="presParOf" srcId="{B4651B25-CD71-4C8C-A8F0-39CA0C1CC925}" destId="{34AD4435-A303-47FD-A79D-AF046F7447AB}" srcOrd="8" destOrd="0" presId="urn:microsoft.com/office/officeart/2005/8/layout/process4"/>
    <dgm:cxn modelId="{A4ACC506-8DAB-4C5B-8899-6720C564996F}" type="presParOf" srcId="{34AD4435-A303-47FD-A79D-AF046F7447AB}" destId="{D78D7D98-5A00-475D-81B3-3CFC5AB1EBC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9373FF-9DE6-44CC-A203-1DFE780FC872}" type="doc">
      <dgm:prSet loTypeId="urn:microsoft.com/office/officeart/2005/8/layout/lProcess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B63DB391-CC78-4DA8-88DE-98057C783BA5}">
      <dgm:prSet phldrT="[Text]"/>
      <dgm:spPr/>
      <dgm:t>
        <a:bodyPr/>
        <a:lstStyle/>
        <a:p>
          <a:r>
            <a:rPr lang="en-US" dirty="0" smtClean="0"/>
            <a:t>C2 Activities</a:t>
          </a:r>
          <a:endParaRPr lang="en-US" dirty="0"/>
        </a:p>
      </dgm:t>
    </dgm:pt>
    <dgm:pt modelId="{1E8A5BEC-B7E9-4046-B2EB-B00954F320B8}" type="parTrans" cxnId="{876D3EE9-D214-4ECD-8360-38FD8277CD2A}">
      <dgm:prSet/>
      <dgm:spPr/>
      <dgm:t>
        <a:bodyPr/>
        <a:lstStyle/>
        <a:p>
          <a:endParaRPr lang="en-US"/>
        </a:p>
      </dgm:t>
    </dgm:pt>
    <dgm:pt modelId="{71E0E571-8EC4-4DDE-85B1-C415098655BB}" type="sibTrans" cxnId="{876D3EE9-D214-4ECD-8360-38FD8277CD2A}">
      <dgm:prSet/>
      <dgm:spPr/>
      <dgm:t>
        <a:bodyPr/>
        <a:lstStyle/>
        <a:p>
          <a:endParaRPr lang="en-US"/>
        </a:p>
      </dgm:t>
    </dgm:pt>
    <dgm:pt modelId="{357E6AA8-5849-422C-97F9-D32933EBAC39}">
      <dgm:prSet phldrT="[Text]"/>
      <dgm:spPr/>
      <dgm:t>
        <a:bodyPr/>
        <a:lstStyle/>
        <a:p>
          <a:r>
            <a:rPr lang="en-US" dirty="0" smtClean="0"/>
            <a:t>Mathematics Games</a:t>
          </a:r>
          <a:endParaRPr lang="en-US" dirty="0"/>
        </a:p>
      </dgm:t>
    </dgm:pt>
    <dgm:pt modelId="{15F77646-937E-42D0-8BE5-C2E784516CE6}" type="parTrans" cxnId="{24FD9216-A292-47C9-A72A-A30C37F4BBC9}">
      <dgm:prSet/>
      <dgm:spPr/>
      <dgm:t>
        <a:bodyPr/>
        <a:lstStyle/>
        <a:p>
          <a:endParaRPr lang="en-US"/>
        </a:p>
      </dgm:t>
    </dgm:pt>
    <dgm:pt modelId="{278574D7-AB48-4F8F-A6D5-0897F33A70E0}" type="sibTrans" cxnId="{24FD9216-A292-47C9-A72A-A30C37F4BBC9}">
      <dgm:prSet/>
      <dgm:spPr/>
      <dgm:t>
        <a:bodyPr/>
        <a:lstStyle/>
        <a:p>
          <a:endParaRPr lang="en-US"/>
        </a:p>
      </dgm:t>
    </dgm:pt>
    <dgm:pt modelId="{E9626E96-5217-4A7A-A2F9-648CEC897AC7}">
      <dgm:prSet phldrT="[Text]"/>
      <dgm:spPr/>
      <dgm:t>
        <a:bodyPr/>
        <a:lstStyle/>
        <a:p>
          <a:r>
            <a:rPr lang="en-US" dirty="0" smtClean="0"/>
            <a:t>Stories about Mathematics / Mathematicians </a:t>
          </a:r>
          <a:endParaRPr lang="en-US" dirty="0"/>
        </a:p>
      </dgm:t>
    </dgm:pt>
    <dgm:pt modelId="{B822CA84-A9BA-4CDB-B295-55A8DCB4F3B3}" type="parTrans" cxnId="{66590A04-BF5C-42B6-93C5-DF83A72396AC}">
      <dgm:prSet/>
      <dgm:spPr/>
      <dgm:t>
        <a:bodyPr/>
        <a:lstStyle/>
        <a:p>
          <a:endParaRPr lang="en-US"/>
        </a:p>
      </dgm:t>
    </dgm:pt>
    <dgm:pt modelId="{1762CFD8-58AE-4EA5-B975-213C5700789D}" type="sibTrans" cxnId="{66590A04-BF5C-42B6-93C5-DF83A72396AC}">
      <dgm:prSet/>
      <dgm:spPr/>
      <dgm:t>
        <a:bodyPr/>
        <a:lstStyle/>
        <a:p>
          <a:endParaRPr lang="en-US"/>
        </a:p>
      </dgm:t>
    </dgm:pt>
    <dgm:pt modelId="{23854E0E-9DF6-4467-B9ED-90BED5F750B8}">
      <dgm:prSet phldrT="[Text]"/>
      <dgm:spPr/>
      <dgm:t>
        <a:bodyPr/>
        <a:lstStyle/>
        <a:p>
          <a:r>
            <a:rPr lang="en-US" dirty="0" smtClean="0"/>
            <a:t>C3 Practices</a:t>
          </a:r>
          <a:endParaRPr lang="en-US" dirty="0"/>
        </a:p>
      </dgm:t>
    </dgm:pt>
    <dgm:pt modelId="{DE7E68F0-29F2-4925-845D-E7D4B2F26112}" type="parTrans" cxnId="{C8F098FC-FF25-4BBD-9C9B-4E5CD9071CB6}">
      <dgm:prSet/>
      <dgm:spPr/>
      <dgm:t>
        <a:bodyPr/>
        <a:lstStyle/>
        <a:p>
          <a:endParaRPr lang="en-US"/>
        </a:p>
      </dgm:t>
    </dgm:pt>
    <dgm:pt modelId="{5ED2E8C0-3DD6-4E84-8C14-BA06453CD7E9}" type="sibTrans" cxnId="{C8F098FC-FF25-4BBD-9C9B-4E5CD9071CB6}">
      <dgm:prSet/>
      <dgm:spPr/>
      <dgm:t>
        <a:bodyPr/>
        <a:lstStyle/>
        <a:p>
          <a:endParaRPr lang="en-US"/>
        </a:p>
      </dgm:t>
    </dgm:pt>
    <dgm:pt modelId="{9F150FCD-E78A-4407-A105-3C2F3F237A6F}">
      <dgm:prSet phldrT="[Text]"/>
      <dgm:spPr/>
      <dgm:t>
        <a:bodyPr/>
        <a:lstStyle/>
        <a:p>
          <a:r>
            <a:rPr lang="en-US" dirty="0" smtClean="0"/>
            <a:t>Practicing with lots of Questions</a:t>
          </a:r>
          <a:endParaRPr lang="en-US" dirty="0"/>
        </a:p>
      </dgm:t>
    </dgm:pt>
    <dgm:pt modelId="{5F149883-14B0-4C35-ABF2-D519BBC9F1F7}" type="parTrans" cxnId="{7B3E11A3-018E-4C1F-8427-E4CBB359E3FA}">
      <dgm:prSet/>
      <dgm:spPr/>
      <dgm:t>
        <a:bodyPr/>
        <a:lstStyle/>
        <a:p>
          <a:endParaRPr lang="en-US"/>
        </a:p>
      </dgm:t>
    </dgm:pt>
    <dgm:pt modelId="{33D2607C-AFC8-4446-8080-EEB5A7DF5172}" type="sibTrans" cxnId="{7B3E11A3-018E-4C1F-8427-E4CBB359E3FA}">
      <dgm:prSet/>
      <dgm:spPr/>
      <dgm:t>
        <a:bodyPr/>
        <a:lstStyle/>
        <a:p>
          <a:endParaRPr lang="en-US"/>
        </a:p>
      </dgm:t>
    </dgm:pt>
    <dgm:pt modelId="{D6C88740-766A-4989-A0D4-4DCE24A89E2D}">
      <dgm:prSet phldrT="[Text]"/>
      <dgm:spPr/>
      <dgm:t>
        <a:bodyPr/>
        <a:lstStyle/>
        <a:p>
          <a:r>
            <a:rPr lang="en-US" dirty="0" smtClean="0"/>
            <a:t>Doing a lot of </a:t>
          </a:r>
          <a:r>
            <a:rPr lang="en-GB" noProof="0" dirty="0" smtClean="0"/>
            <a:t>Maths</a:t>
          </a:r>
          <a:r>
            <a:rPr lang="en-US" dirty="0" smtClean="0"/>
            <a:t> Work </a:t>
          </a:r>
          <a:endParaRPr lang="en-US" dirty="0"/>
        </a:p>
      </dgm:t>
    </dgm:pt>
    <dgm:pt modelId="{84FF45E4-B2DB-412D-8EFF-ADC61ECA4790}" type="parTrans" cxnId="{0AF0567C-8125-46C0-BC96-B22AD1A160C3}">
      <dgm:prSet/>
      <dgm:spPr/>
      <dgm:t>
        <a:bodyPr/>
        <a:lstStyle/>
        <a:p>
          <a:endParaRPr lang="en-US"/>
        </a:p>
      </dgm:t>
    </dgm:pt>
    <dgm:pt modelId="{A7B21621-D1A8-465C-9D6E-29514EBD1B7C}" type="sibTrans" cxnId="{0AF0567C-8125-46C0-BC96-B22AD1A160C3}">
      <dgm:prSet/>
      <dgm:spPr/>
      <dgm:t>
        <a:bodyPr/>
        <a:lstStyle/>
        <a:p>
          <a:endParaRPr lang="en-US"/>
        </a:p>
      </dgm:t>
    </dgm:pt>
    <dgm:pt modelId="{6FA0F507-B58C-480B-A0E3-2844E6F3E404}">
      <dgm:prSet phldrT="[Text]"/>
      <dgm:spPr/>
      <dgm:t>
        <a:bodyPr/>
        <a:lstStyle/>
        <a:p>
          <a:r>
            <a:rPr lang="en-US" dirty="0" smtClean="0"/>
            <a:t>Outdoor Mathematics Activates </a:t>
          </a:r>
          <a:endParaRPr lang="en-US" dirty="0"/>
        </a:p>
      </dgm:t>
    </dgm:pt>
    <dgm:pt modelId="{18E19520-3A47-4E08-ABAA-C74F7F011B61}" type="parTrans" cxnId="{90193133-9816-410B-80DA-9C91D2EDCBDE}">
      <dgm:prSet/>
      <dgm:spPr/>
      <dgm:t>
        <a:bodyPr/>
        <a:lstStyle/>
        <a:p>
          <a:endParaRPr lang="en-US"/>
        </a:p>
      </dgm:t>
    </dgm:pt>
    <dgm:pt modelId="{EB32EFA1-AFB2-4C22-ACD8-29D9FB2FA151}" type="sibTrans" cxnId="{90193133-9816-410B-80DA-9C91D2EDCBDE}">
      <dgm:prSet/>
      <dgm:spPr/>
      <dgm:t>
        <a:bodyPr/>
        <a:lstStyle/>
        <a:p>
          <a:endParaRPr lang="en-US"/>
        </a:p>
      </dgm:t>
    </dgm:pt>
    <dgm:pt modelId="{C2195FD3-2CD7-48FB-B0FF-4C8CAF80D0BE}">
      <dgm:prSet phldrT="[Text]"/>
      <dgm:spPr/>
      <dgm:t>
        <a:bodyPr/>
        <a:lstStyle/>
        <a:p>
          <a:r>
            <a:rPr lang="en-GB" noProof="0" dirty="0" smtClean="0"/>
            <a:t>Maths</a:t>
          </a:r>
          <a:r>
            <a:rPr lang="en-US" dirty="0" smtClean="0"/>
            <a:t> Homework </a:t>
          </a:r>
          <a:endParaRPr lang="en-US" dirty="0"/>
        </a:p>
      </dgm:t>
    </dgm:pt>
    <dgm:pt modelId="{01136F75-C045-4406-B585-B00DAF3F040E}" type="parTrans" cxnId="{79BB93DE-B9A6-4E67-A11F-486501CF1D83}">
      <dgm:prSet/>
      <dgm:spPr/>
      <dgm:t>
        <a:bodyPr/>
        <a:lstStyle/>
        <a:p>
          <a:endParaRPr lang="en-US"/>
        </a:p>
      </dgm:t>
    </dgm:pt>
    <dgm:pt modelId="{B9204BA4-D470-4B9E-95A6-A04C3083E0C5}" type="sibTrans" cxnId="{79BB93DE-B9A6-4E67-A11F-486501CF1D83}">
      <dgm:prSet/>
      <dgm:spPr/>
      <dgm:t>
        <a:bodyPr/>
        <a:lstStyle/>
        <a:p>
          <a:endParaRPr lang="en-US"/>
        </a:p>
      </dgm:t>
    </dgm:pt>
    <dgm:pt modelId="{953EC060-4DD4-435D-9D90-1D800E454ADD}">
      <dgm:prSet phldrT="[Text]"/>
      <dgm:spPr>
        <a:solidFill>
          <a:srgbClr val="F29922"/>
        </a:solidFill>
      </dgm:spPr>
      <dgm:t>
        <a:bodyPr/>
        <a:lstStyle/>
        <a:p>
          <a:r>
            <a:rPr lang="en-US" dirty="0" smtClean="0"/>
            <a:t>C10 Tools </a:t>
          </a:r>
          <a:endParaRPr lang="en-US" dirty="0"/>
        </a:p>
      </dgm:t>
    </dgm:pt>
    <dgm:pt modelId="{75ED7A34-7B80-44FB-95CF-4DE45936BD81}" type="parTrans" cxnId="{3D80F54C-9F02-4941-9948-2D73D7F584F4}">
      <dgm:prSet/>
      <dgm:spPr/>
      <dgm:t>
        <a:bodyPr/>
        <a:lstStyle/>
        <a:p>
          <a:endParaRPr lang="en-US"/>
        </a:p>
      </dgm:t>
    </dgm:pt>
    <dgm:pt modelId="{9BD3401D-D45F-4658-8E25-E99D91BEE9B1}" type="sibTrans" cxnId="{3D80F54C-9F02-4941-9948-2D73D7F584F4}">
      <dgm:prSet/>
      <dgm:spPr/>
      <dgm:t>
        <a:bodyPr/>
        <a:lstStyle/>
        <a:p>
          <a:endParaRPr lang="en-US"/>
        </a:p>
      </dgm:t>
    </dgm:pt>
    <dgm:pt modelId="{79C426A4-5DD7-497D-B705-C476A2CE3BB7}">
      <dgm:prSet phldrT="[Text]"/>
      <dgm:spPr>
        <a:ln>
          <a:solidFill>
            <a:srgbClr val="F29922"/>
          </a:solidFill>
        </a:ln>
      </dgm:spPr>
      <dgm:t>
        <a:bodyPr/>
        <a:lstStyle/>
        <a:p>
          <a:r>
            <a:rPr lang="en-US" dirty="0" smtClean="0"/>
            <a:t>Using Diagrams</a:t>
          </a:r>
          <a:endParaRPr lang="en-US" dirty="0"/>
        </a:p>
      </dgm:t>
    </dgm:pt>
    <dgm:pt modelId="{C24C30DB-E753-42FC-8B66-C3FCE320F1F8}" type="parTrans" cxnId="{21008595-40F5-456F-AED4-B17A5F7B852B}">
      <dgm:prSet/>
      <dgm:spPr/>
      <dgm:t>
        <a:bodyPr/>
        <a:lstStyle/>
        <a:p>
          <a:endParaRPr lang="en-US"/>
        </a:p>
      </dgm:t>
    </dgm:pt>
    <dgm:pt modelId="{A43EC264-9480-491B-8F74-0B33FC9E1F17}" type="sibTrans" cxnId="{21008595-40F5-456F-AED4-B17A5F7B852B}">
      <dgm:prSet/>
      <dgm:spPr/>
      <dgm:t>
        <a:bodyPr/>
        <a:lstStyle/>
        <a:p>
          <a:endParaRPr lang="en-US"/>
        </a:p>
      </dgm:t>
    </dgm:pt>
    <dgm:pt modelId="{342092F6-4F9A-473D-848F-F49EA7F5F8F7}">
      <dgm:prSet phldrT="[Text]"/>
      <dgm:spPr>
        <a:ln>
          <a:solidFill>
            <a:srgbClr val="F29922"/>
          </a:solidFill>
        </a:ln>
      </dgm:spPr>
      <dgm:t>
        <a:bodyPr/>
        <a:lstStyle/>
        <a:p>
          <a:r>
            <a:rPr lang="en-US" dirty="0" smtClean="0"/>
            <a:t>Using Concrete Materials </a:t>
          </a:r>
          <a:endParaRPr lang="en-US" dirty="0"/>
        </a:p>
      </dgm:t>
    </dgm:pt>
    <dgm:pt modelId="{B8F6D1FC-F678-405B-96A9-DDFD0AB8272D}" type="parTrans" cxnId="{7F32AE31-8D2A-4981-9126-670A40891332}">
      <dgm:prSet/>
      <dgm:spPr/>
      <dgm:t>
        <a:bodyPr/>
        <a:lstStyle/>
        <a:p>
          <a:endParaRPr lang="en-US"/>
        </a:p>
      </dgm:t>
    </dgm:pt>
    <dgm:pt modelId="{2D45D932-30CD-46E2-8321-4404AE332AC1}" type="sibTrans" cxnId="{7F32AE31-8D2A-4981-9126-670A40891332}">
      <dgm:prSet/>
      <dgm:spPr/>
      <dgm:t>
        <a:bodyPr/>
        <a:lstStyle/>
        <a:p>
          <a:endParaRPr lang="en-US"/>
        </a:p>
      </dgm:t>
    </dgm:pt>
    <dgm:pt modelId="{D7DCCA7A-9BBB-40C1-8C81-6888ECD3626B}" type="pres">
      <dgm:prSet presAssocID="{BA9373FF-9DE6-44CC-A203-1DFE780FC87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23ECDB-BDF7-4865-9965-A43061D25423}" type="pres">
      <dgm:prSet presAssocID="{B63DB391-CC78-4DA8-88DE-98057C783BA5}" presName="compNode" presStyleCnt="0"/>
      <dgm:spPr/>
      <dgm:t>
        <a:bodyPr/>
        <a:lstStyle/>
        <a:p>
          <a:endParaRPr lang="en-US"/>
        </a:p>
      </dgm:t>
    </dgm:pt>
    <dgm:pt modelId="{66D1F420-441A-45CC-B856-41F0329224FD}" type="pres">
      <dgm:prSet presAssocID="{B63DB391-CC78-4DA8-88DE-98057C783BA5}" presName="aNode" presStyleLbl="bgShp" presStyleIdx="0" presStyleCnt="3"/>
      <dgm:spPr/>
      <dgm:t>
        <a:bodyPr/>
        <a:lstStyle/>
        <a:p>
          <a:endParaRPr lang="en-US"/>
        </a:p>
      </dgm:t>
    </dgm:pt>
    <dgm:pt modelId="{29699362-6399-4849-9F13-2FA18E7AD766}" type="pres">
      <dgm:prSet presAssocID="{B63DB391-CC78-4DA8-88DE-98057C783BA5}" presName="textNode" presStyleLbl="bgShp" presStyleIdx="0" presStyleCnt="3"/>
      <dgm:spPr/>
      <dgm:t>
        <a:bodyPr/>
        <a:lstStyle/>
        <a:p>
          <a:endParaRPr lang="en-US"/>
        </a:p>
      </dgm:t>
    </dgm:pt>
    <dgm:pt modelId="{0D94D3CA-E899-4BBF-9E20-7FD10CBF1B73}" type="pres">
      <dgm:prSet presAssocID="{B63DB391-CC78-4DA8-88DE-98057C783BA5}" presName="compChildNode" presStyleCnt="0"/>
      <dgm:spPr/>
      <dgm:t>
        <a:bodyPr/>
        <a:lstStyle/>
        <a:p>
          <a:endParaRPr lang="en-US"/>
        </a:p>
      </dgm:t>
    </dgm:pt>
    <dgm:pt modelId="{03FFEC35-227F-45FF-8A35-08C39DB59A82}" type="pres">
      <dgm:prSet presAssocID="{B63DB391-CC78-4DA8-88DE-98057C783BA5}" presName="theInnerList" presStyleCnt="0"/>
      <dgm:spPr/>
      <dgm:t>
        <a:bodyPr/>
        <a:lstStyle/>
        <a:p>
          <a:endParaRPr lang="en-US"/>
        </a:p>
      </dgm:t>
    </dgm:pt>
    <dgm:pt modelId="{CD32C9F0-F38D-472F-A360-8EF8DFC95129}" type="pres">
      <dgm:prSet presAssocID="{357E6AA8-5849-422C-97F9-D32933EBAC39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4221A-5023-4D39-B4F4-5A497A66B0B4}" type="pres">
      <dgm:prSet presAssocID="{357E6AA8-5849-422C-97F9-D32933EBAC39}" presName="aSpace2" presStyleCnt="0"/>
      <dgm:spPr/>
      <dgm:t>
        <a:bodyPr/>
        <a:lstStyle/>
        <a:p>
          <a:endParaRPr lang="en-US"/>
        </a:p>
      </dgm:t>
    </dgm:pt>
    <dgm:pt modelId="{447DE82F-B8F7-4906-8955-1E7698F536B1}" type="pres">
      <dgm:prSet presAssocID="{E9626E96-5217-4A7A-A2F9-648CEC897AC7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9B47A-C681-447A-8571-8099A3CCC74B}" type="pres">
      <dgm:prSet presAssocID="{E9626E96-5217-4A7A-A2F9-648CEC897AC7}" presName="aSpace2" presStyleCnt="0"/>
      <dgm:spPr/>
      <dgm:t>
        <a:bodyPr/>
        <a:lstStyle/>
        <a:p>
          <a:endParaRPr lang="en-US"/>
        </a:p>
      </dgm:t>
    </dgm:pt>
    <dgm:pt modelId="{5CAB6C1A-75DA-4DB8-95CE-0F133F520148}" type="pres">
      <dgm:prSet presAssocID="{6FA0F507-B58C-480B-A0E3-2844E6F3E404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13599-6C16-46DB-BDBF-7149F77DA085}" type="pres">
      <dgm:prSet presAssocID="{B63DB391-CC78-4DA8-88DE-98057C783BA5}" presName="aSpace" presStyleCnt="0"/>
      <dgm:spPr/>
      <dgm:t>
        <a:bodyPr/>
        <a:lstStyle/>
        <a:p>
          <a:endParaRPr lang="en-US"/>
        </a:p>
      </dgm:t>
    </dgm:pt>
    <dgm:pt modelId="{8C81E84F-A8E7-462C-AD2A-AA95109043CD}" type="pres">
      <dgm:prSet presAssocID="{23854E0E-9DF6-4467-B9ED-90BED5F750B8}" presName="compNode" presStyleCnt="0"/>
      <dgm:spPr/>
      <dgm:t>
        <a:bodyPr/>
        <a:lstStyle/>
        <a:p>
          <a:endParaRPr lang="en-US"/>
        </a:p>
      </dgm:t>
    </dgm:pt>
    <dgm:pt modelId="{2F4AB333-86AE-4ACB-B2D9-E48B48ED1AB9}" type="pres">
      <dgm:prSet presAssocID="{23854E0E-9DF6-4467-B9ED-90BED5F750B8}" presName="aNode" presStyleLbl="bgShp" presStyleIdx="1" presStyleCnt="3"/>
      <dgm:spPr/>
      <dgm:t>
        <a:bodyPr/>
        <a:lstStyle/>
        <a:p>
          <a:endParaRPr lang="en-US"/>
        </a:p>
      </dgm:t>
    </dgm:pt>
    <dgm:pt modelId="{F11E4E13-CACE-493C-818B-3F7625205E18}" type="pres">
      <dgm:prSet presAssocID="{23854E0E-9DF6-4467-B9ED-90BED5F750B8}" presName="textNode" presStyleLbl="bgShp" presStyleIdx="1" presStyleCnt="3"/>
      <dgm:spPr/>
      <dgm:t>
        <a:bodyPr/>
        <a:lstStyle/>
        <a:p>
          <a:endParaRPr lang="en-US"/>
        </a:p>
      </dgm:t>
    </dgm:pt>
    <dgm:pt modelId="{25AEF344-5E0E-4A30-8BC5-F728F2D518FC}" type="pres">
      <dgm:prSet presAssocID="{23854E0E-9DF6-4467-B9ED-90BED5F750B8}" presName="compChildNode" presStyleCnt="0"/>
      <dgm:spPr/>
      <dgm:t>
        <a:bodyPr/>
        <a:lstStyle/>
        <a:p>
          <a:endParaRPr lang="en-US"/>
        </a:p>
      </dgm:t>
    </dgm:pt>
    <dgm:pt modelId="{8EAB85A8-829A-470F-B69A-179CEEE21F5D}" type="pres">
      <dgm:prSet presAssocID="{23854E0E-9DF6-4467-B9ED-90BED5F750B8}" presName="theInnerList" presStyleCnt="0"/>
      <dgm:spPr/>
      <dgm:t>
        <a:bodyPr/>
        <a:lstStyle/>
        <a:p>
          <a:endParaRPr lang="en-US"/>
        </a:p>
      </dgm:t>
    </dgm:pt>
    <dgm:pt modelId="{9FFA50A6-8695-43A3-A27E-F4DD673C8982}" type="pres">
      <dgm:prSet presAssocID="{9F150FCD-E78A-4407-A105-3C2F3F237A6F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EB8AA-3D3F-4CAC-BC52-474BE48F4A64}" type="pres">
      <dgm:prSet presAssocID="{9F150FCD-E78A-4407-A105-3C2F3F237A6F}" presName="aSpace2" presStyleCnt="0"/>
      <dgm:spPr/>
      <dgm:t>
        <a:bodyPr/>
        <a:lstStyle/>
        <a:p>
          <a:endParaRPr lang="en-US"/>
        </a:p>
      </dgm:t>
    </dgm:pt>
    <dgm:pt modelId="{EDC7AC8D-E9FA-4C5D-89CB-6D0BF75B5CA6}" type="pres">
      <dgm:prSet presAssocID="{D6C88740-766A-4989-A0D4-4DCE24A89E2D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5047E-AC5A-47E2-AD29-087C416B87F2}" type="pres">
      <dgm:prSet presAssocID="{D6C88740-766A-4989-A0D4-4DCE24A89E2D}" presName="aSpace2" presStyleCnt="0"/>
      <dgm:spPr/>
      <dgm:t>
        <a:bodyPr/>
        <a:lstStyle/>
        <a:p>
          <a:endParaRPr lang="en-US"/>
        </a:p>
      </dgm:t>
    </dgm:pt>
    <dgm:pt modelId="{2F7CEFAF-EE3E-47C2-AD75-DE105EE0005B}" type="pres">
      <dgm:prSet presAssocID="{C2195FD3-2CD7-48FB-B0FF-4C8CAF80D0BE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73D75-1C2E-4ABE-93ED-79B5ACC5720D}" type="pres">
      <dgm:prSet presAssocID="{23854E0E-9DF6-4467-B9ED-90BED5F750B8}" presName="aSpace" presStyleCnt="0"/>
      <dgm:spPr/>
      <dgm:t>
        <a:bodyPr/>
        <a:lstStyle/>
        <a:p>
          <a:endParaRPr lang="en-US"/>
        </a:p>
      </dgm:t>
    </dgm:pt>
    <dgm:pt modelId="{C7640392-5D57-4752-8983-A08292CFAE69}" type="pres">
      <dgm:prSet presAssocID="{953EC060-4DD4-435D-9D90-1D800E454ADD}" presName="compNode" presStyleCnt="0"/>
      <dgm:spPr/>
      <dgm:t>
        <a:bodyPr/>
        <a:lstStyle/>
        <a:p>
          <a:endParaRPr lang="en-US"/>
        </a:p>
      </dgm:t>
    </dgm:pt>
    <dgm:pt modelId="{90537A41-F3AC-42D1-ABA0-D7AD8770DDBE}" type="pres">
      <dgm:prSet presAssocID="{953EC060-4DD4-435D-9D90-1D800E454ADD}" presName="aNode" presStyleLbl="bgShp" presStyleIdx="2" presStyleCnt="3"/>
      <dgm:spPr/>
      <dgm:t>
        <a:bodyPr/>
        <a:lstStyle/>
        <a:p>
          <a:endParaRPr lang="en-US"/>
        </a:p>
      </dgm:t>
    </dgm:pt>
    <dgm:pt modelId="{ABA56C4E-717F-4FCB-8974-7542F6C6F16D}" type="pres">
      <dgm:prSet presAssocID="{953EC060-4DD4-435D-9D90-1D800E454ADD}" presName="textNode" presStyleLbl="bgShp" presStyleIdx="2" presStyleCnt="3"/>
      <dgm:spPr/>
      <dgm:t>
        <a:bodyPr/>
        <a:lstStyle/>
        <a:p>
          <a:endParaRPr lang="en-US"/>
        </a:p>
      </dgm:t>
    </dgm:pt>
    <dgm:pt modelId="{6C50BC5B-9A56-4EB2-8650-8241CBE79C26}" type="pres">
      <dgm:prSet presAssocID="{953EC060-4DD4-435D-9D90-1D800E454ADD}" presName="compChildNode" presStyleCnt="0"/>
      <dgm:spPr/>
      <dgm:t>
        <a:bodyPr/>
        <a:lstStyle/>
        <a:p>
          <a:endParaRPr lang="en-US"/>
        </a:p>
      </dgm:t>
    </dgm:pt>
    <dgm:pt modelId="{008D6F6F-7C11-441F-B92E-C3B2082351FF}" type="pres">
      <dgm:prSet presAssocID="{953EC060-4DD4-435D-9D90-1D800E454ADD}" presName="theInnerList" presStyleCnt="0"/>
      <dgm:spPr/>
      <dgm:t>
        <a:bodyPr/>
        <a:lstStyle/>
        <a:p>
          <a:endParaRPr lang="en-US"/>
        </a:p>
      </dgm:t>
    </dgm:pt>
    <dgm:pt modelId="{B8BABB36-E412-43BC-B7CF-E39BB3B4D7DA}" type="pres">
      <dgm:prSet presAssocID="{79C426A4-5DD7-497D-B705-C476A2CE3BB7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44979-6F1C-4A6B-851C-8F84FD3124E6}" type="pres">
      <dgm:prSet presAssocID="{79C426A4-5DD7-497D-B705-C476A2CE3BB7}" presName="aSpace2" presStyleCnt="0"/>
      <dgm:spPr/>
      <dgm:t>
        <a:bodyPr/>
        <a:lstStyle/>
        <a:p>
          <a:endParaRPr lang="en-US"/>
        </a:p>
      </dgm:t>
    </dgm:pt>
    <dgm:pt modelId="{1D780816-FBFB-4B3A-A96A-B77523596B83}" type="pres">
      <dgm:prSet presAssocID="{342092F6-4F9A-473D-848F-F49EA7F5F8F7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193133-9816-410B-80DA-9C91D2EDCBDE}" srcId="{B63DB391-CC78-4DA8-88DE-98057C783BA5}" destId="{6FA0F507-B58C-480B-A0E3-2844E6F3E404}" srcOrd="2" destOrd="0" parTransId="{18E19520-3A47-4E08-ABAA-C74F7F011B61}" sibTransId="{EB32EFA1-AFB2-4C22-ACD8-29D9FB2FA151}"/>
    <dgm:cxn modelId="{D9C09904-87B1-42F8-8F75-74172E16E45E}" type="presOf" srcId="{E9626E96-5217-4A7A-A2F9-648CEC897AC7}" destId="{447DE82F-B8F7-4906-8955-1E7698F536B1}" srcOrd="0" destOrd="0" presId="urn:microsoft.com/office/officeart/2005/8/layout/lProcess2"/>
    <dgm:cxn modelId="{4E26CC57-BE6D-4603-8299-99BCF12C4139}" type="presOf" srcId="{C2195FD3-2CD7-48FB-B0FF-4C8CAF80D0BE}" destId="{2F7CEFAF-EE3E-47C2-AD75-DE105EE0005B}" srcOrd="0" destOrd="0" presId="urn:microsoft.com/office/officeart/2005/8/layout/lProcess2"/>
    <dgm:cxn modelId="{C8F098FC-FF25-4BBD-9C9B-4E5CD9071CB6}" srcId="{BA9373FF-9DE6-44CC-A203-1DFE780FC872}" destId="{23854E0E-9DF6-4467-B9ED-90BED5F750B8}" srcOrd="1" destOrd="0" parTransId="{DE7E68F0-29F2-4925-845D-E7D4B2F26112}" sibTransId="{5ED2E8C0-3DD6-4E84-8C14-BA06453CD7E9}"/>
    <dgm:cxn modelId="{0AF0567C-8125-46C0-BC96-B22AD1A160C3}" srcId="{23854E0E-9DF6-4467-B9ED-90BED5F750B8}" destId="{D6C88740-766A-4989-A0D4-4DCE24A89E2D}" srcOrd="1" destOrd="0" parTransId="{84FF45E4-B2DB-412D-8EFF-ADC61ECA4790}" sibTransId="{A7B21621-D1A8-465C-9D6E-29514EBD1B7C}"/>
    <dgm:cxn modelId="{66590A04-BF5C-42B6-93C5-DF83A72396AC}" srcId="{B63DB391-CC78-4DA8-88DE-98057C783BA5}" destId="{E9626E96-5217-4A7A-A2F9-648CEC897AC7}" srcOrd="1" destOrd="0" parTransId="{B822CA84-A9BA-4CDB-B295-55A8DCB4F3B3}" sibTransId="{1762CFD8-58AE-4EA5-B975-213C5700789D}"/>
    <dgm:cxn modelId="{C7F93BFA-8D49-4FA6-908F-71B0DB80DF77}" type="presOf" srcId="{342092F6-4F9A-473D-848F-F49EA7F5F8F7}" destId="{1D780816-FBFB-4B3A-A96A-B77523596B83}" srcOrd="0" destOrd="0" presId="urn:microsoft.com/office/officeart/2005/8/layout/lProcess2"/>
    <dgm:cxn modelId="{040908CE-BBA5-4867-ABA8-9CDA3EC7B9E5}" type="presOf" srcId="{B63DB391-CC78-4DA8-88DE-98057C783BA5}" destId="{66D1F420-441A-45CC-B856-41F0329224FD}" srcOrd="0" destOrd="0" presId="urn:microsoft.com/office/officeart/2005/8/layout/lProcess2"/>
    <dgm:cxn modelId="{D2A4700A-B3DB-479C-B33F-45E2921A69C4}" type="presOf" srcId="{23854E0E-9DF6-4467-B9ED-90BED5F750B8}" destId="{2F4AB333-86AE-4ACB-B2D9-E48B48ED1AB9}" srcOrd="0" destOrd="0" presId="urn:microsoft.com/office/officeart/2005/8/layout/lProcess2"/>
    <dgm:cxn modelId="{B2F4BEC5-3473-4BBD-98CD-9671972A03A9}" type="presOf" srcId="{9F150FCD-E78A-4407-A105-3C2F3F237A6F}" destId="{9FFA50A6-8695-43A3-A27E-F4DD673C8982}" srcOrd="0" destOrd="0" presId="urn:microsoft.com/office/officeart/2005/8/layout/lProcess2"/>
    <dgm:cxn modelId="{3806F671-25AB-41E3-81F1-1CC377E0CE2B}" type="presOf" srcId="{953EC060-4DD4-435D-9D90-1D800E454ADD}" destId="{ABA56C4E-717F-4FCB-8974-7542F6C6F16D}" srcOrd="1" destOrd="0" presId="urn:microsoft.com/office/officeart/2005/8/layout/lProcess2"/>
    <dgm:cxn modelId="{21008595-40F5-456F-AED4-B17A5F7B852B}" srcId="{953EC060-4DD4-435D-9D90-1D800E454ADD}" destId="{79C426A4-5DD7-497D-B705-C476A2CE3BB7}" srcOrd="0" destOrd="0" parTransId="{C24C30DB-E753-42FC-8B66-C3FCE320F1F8}" sibTransId="{A43EC264-9480-491B-8F74-0B33FC9E1F17}"/>
    <dgm:cxn modelId="{98CE7806-02C4-4293-B35F-5B281AACF544}" type="presOf" srcId="{6FA0F507-B58C-480B-A0E3-2844E6F3E404}" destId="{5CAB6C1A-75DA-4DB8-95CE-0F133F520148}" srcOrd="0" destOrd="0" presId="urn:microsoft.com/office/officeart/2005/8/layout/lProcess2"/>
    <dgm:cxn modelId="{7B3E11A3-018E-4C1F-8427-E4CBB359E3FA}" srcId="{23854E0E-9DF6-4467-B9ED-90BED5F750B8}" destId="{9F150FCD-E78A-4407-A105-3C2F3F237A6F}" srcOrd="0" destOrd="0" parTransId="{5F149883-14B0-4C35-ABF2-D519BBC9F1F7}" sibTransId="{33D2607C-AFC8-4446-8080-EEB5A7DF5172}"/>
    <dgm:cxn modelId="{3D80F54C-9F02-4941-9948-2D73D7F584F4}" srcId="{BA9373FF-9DE6-44CC-A203-1DFE780FC872}" destId="{953EC060-4DD4-435D-9D90-1D800E454ADD}" srcOrd="2" destOrd="0" parTransId="{75ED7A34-7B80-44FB-95CF-4DE45936BD81}" sibTransId="{9BD3401D-D45F-4658-8E25-E99D91BEE9B1}"/>
    <dgm:cxn modelId="{876D3EE9-D214-4ECD-8360-38FD8277CD2A}" srcId="{BA9373FF-9DE6-44CC-A203-1DFE780FC872}" destId="{B63DB391-CC78-4DA8-88DE-98057C783BA5}" srcOrd="0" destOrd="0" parTransId="{1E8A5BEC-B7E9-4046-B2EB-B00954F320B8}" sibTransId="{71E0E571-8EC4-4DDE-85B1-C415098655BB}"/>
    <dgm:cxn modelId="{50205A6D-746E-4B6E-85DE-9C62E3EA0A65}" type="presOf" srcId="{953EC060-4DD4-435D-9D90-1D800E454ADD}" destId="{90537A41-F3AC-42D1-ABA0-D7AD8770DDBE}" srcOrd="0" destOrd="0" presId="urn:microsoft.com/office/officeart/2005/8/layout/lProcess2"/>
    <dgm:cxn modelId="{7256898F-07E9-403E-9BB6-A4B806A78AA9}" type="presOf" srcId="{79C426A4-5DD7-497D-B705-C476A2CE3BB7}" destId="{B8BABB36-E412-43BC-B7CF-E39BB3B4D7DA}" srcOrd="0" destOrd="0" presId="urn:microsoft.com/office/officeart/2005/8/layout/lProcess2"/>
    <dgm:cxn modelId="{39AD0775-DF30-404C-BE6C-5E1D9A86C3A6}" type="presOf" srcId="{B63DB391-CC78-4DA8-88DE-98057C783BA5}" destId="{29699362-6399-4849-9F13-2FA18E7AD766}" srcOrd="1" destOrd="0" presId="urn:microsoft.com/office/officeart/2005/8/layout/lProcess2"/>
    <dgm:cxn modelId="{E9F9B299-F2D3-462A-A86C-648A3060A217}" type="presOf" srcId="{357E6AA8-5849-422C-97F9-D32933EBAC39}" destId="{CD32C9F0-F38D-472F-A360-8EF8DFC95129}" srcOrd="0" destOrd="0" presId="urn:microsoft.com/office/officeart/2005/8/layout/lProcess2"/>
    <dgm:cxn modelId="{C6EA61AE-8957-46D9-A2B0-C2FF8D91BA2E}" type="presOf" srcId="{23854E0E-9DF6-4467-B9ED-90BED5F750B8}" destId="{F11E4E13-CACE-493C-818B-3F7625205E18}" srcOrd="1" destOrd="0" presId="urn:microsoft.com/office/officeart/2005/8/layout/lProcess2"/>
    <dgm:cxn modelId="{24FD9216-A292-47C9-A72A-A30C37F4BBC9}" srcId="{B63DB391-CC78-4DA8-88DE-98057C783BA5}" destId="{357E6AA8-5849-422C-97F9-D32933EBAC39}" srcOrd="0" destOrd="0" parTransId="{15F77646-937E-42D0-8BE5-C2E784516CE6}" sibTransId="{278574D7-AB48-4F8F-A6D5-0897F33A70E0}"/>
    <dgm:cxn modelId="{8A71822B-EA78-4CD0-B4AF-FC7B8E953A03}" type="presOf" srcId="{D6C88740-766A-4989-A0D4-4DCE24A89E2D}" destId="{EDC7AC8D-E9FA-4C5D-89CB-6D0BF75B5CA6}" srcOrd="0" destOrd="0" presId="urn:microsoft.com/office/officeart/2005/8/layout/lProcess2"/>
    <dgm:cxn modelId="{79BB93DE-B9A6-4E67-A11F-486501CF1D83}" srcId="{23854E0E-9DF6-4467-B9ED-90BED5F750B8}" destId="{C2195FD3-2CD7-48FB-B0FF-4C8CAF80D0BE}" srcOrd="2" destOrd="0" parTransId="{01136F75-C045-4406-B585-B00DAF3F040E}" sibTransId="{B9204BA4-D470-4B9E-95A6-A04C3083E0C5}"/>
    <dgm:cxn modelId="{7F32AE31-8D2A-4981-9126-670A40891332}" srcId="{953EC060-4DD4-435D-9D90-1D800E454ADD}" destId="{342092F6-4F9A-473D-848F-F49EA7F5F8F7}" srcOrd="1" destOrd="0" parTransId="{B8F6D1FC-F678-405B-96A9-DDFD0AB8272D}" sibTransId="{2D45D932-30CD-46E2-8321-4404AE332AC1}"/>
    <dgm:cxn modelId="{3C6F45F6-BF35-4381-AE97-9A487077F99C}" type="presOf" srcId="{BA9373FF-9DE6-44CC-A203-1DFE780FC872}" destId="{D7DCCA7A-9BBB-40C1-8C81-6888ECD3626B}" srcOrd="0" destOrd="0" presId="urn:microsoft.com/office/officeart/2005/8/layout/lProcess2"/>
    <dgm:cxn modelId="{938365D5-93B7-47F9-84CF-7C751401B63E}" type="presParOf" srcId="{D7DCCA7A-9BBB-40C1-8C81-6888ECD3626B}" destId="{EA23ECDB-BDF7-4865-9965-A43061D25423}" srcOrd="0" destOrd="0" presId="urn:microsoft.com/office/officeart/2005/8/layout/lProcess2"/>
    <dgm:cxn modelId="{929A1332-BB9E-4E22-A2C6-2A5EA9820818}" type="presParOf" srcId="{EA23ECDB-BDF7-4865-9965-A43061D25423}" destId="{66D1F420-441A-45CC-B856-41F0329224FD}" srcOrd="0" destOrd="0" presId="urn:microsoft.com/office/officeart/2005/8/layout/lProcess2"/>
    <dgm:cxn modelId="{EB674037-FD3E-4B28-888A-E4BF3963160A}" type="presParOf" srcId="{EA23ECDB-BDF7-4865-9965-A43061D25423}" destId="{29699362-6399-4849-9F13-2FA18E7AD766}" srcOrd="1" destOrd="0" presId="urn:microsoft.com/office/officeart/2005/8/layout/lProcess2"/>
    <dgm:cxn modelId="{4B455B21-8C3C-4A7C-A547-10760BEDBAC2}" type="presParOf" srcId="{EA23ECDB-BDF7-4865-9965-A43061D25423}" destId="{0D94D3CA-E899-4BBF-9E20-7FD10CBF1B73}" srcOrd="2" destOrd="0" presId="urn:microsoft.com/office/officeart/2005/8/layout/lProcess2"/>
    <dgm:cxn modelId="{D6570A34-3322-4372-8484-C2B31F63C845}" type="presParOf" srcId="{0D94D3CA-E899-4BBF-9E20-7FD10CBF1B73}" destId="{03FFEC35-227F-45FF-8A35-08C39DB59A82}" srcOrd="0" destOrd="0" presId="urn:microsoft.com/office/officeart/2005/8/layout/lProcess2"/>
    <dgm:cxn modelId="{6FDD7DA6-C8DC-4A31-8153-2F7D52060392}" type="presParOf" srcId="{03FFEC35-227F-45FF-8A35-08C39DB59A82}" destId="{CD32C9F0-F38D-472F-A360-8EF8DFC95129}" srcOrd="0" destOrd="0" presId="urn:microsoft.com/office/officeart/2005/8/layout/lProcess2"/>
    <dgm:cxn modelId="{0DEA866C-E96C-4984-A7D5-F6D98584E93F}" type="presParOf" srcId="{03FFEC35-227F-45FF-8A35-08C39DB59A82}" destId="{4FF4221A-5023-4D39-B4F4-5A497A66B0B4}" srcOrd="1" destOrd="0" presId="urn:microsoft.com/office/officeart/2005/8/layout/lProcess2"/>
    <dgm:cxn modelId="{DFBBD18B-2C76-4741-A052-9EA1D10B82B7}" type="presParOf" srcId="{03FFEC35-227F-45FF-8A35-08C39DB59A82}" destId="{447DE82F-B8F7-4906-8955-1E7698F536B1}" srcOrd="2" destOrd="0" presId="urn:microsoft.com/office/officeart/2005/8/layout/lProcess2"/>
    <dgm:cxn modelId="{A1048EFF-431D-480B-82F5-2359B7F4D06F}" type="presParOf" srcId="{03FFEC35-227F-45FF-8A35-08C39DB59A82}" destId="{8D99B47A-C681-447A-8571-8099A3CCC74B}" srcOrd="3" destOrd="0" presId="urn:microsoft.com/office/officeart/2005/8/layout/lProcess2"/>
    <dgm:cxn modelId="{38EADE18-5746-4C27-BBAB-5A4055A6891E}" type="presParOf" srcId="{03FFEC35-227F-45FF-8A35-08C39DB59A82}" destId="{5CAB6C1A-75DA-4DB8-95CE-0F133F520148}" srcOrd="4" destOrd="0" presId="urn:microsoft.com/office/officeart/2005/8/layout/lProcess2"/>
    <dgm:cxn modelId="{85ECDB4A-188B-43DB-97BA-AB9D5BA08302}" type="presParOf" srcId="{D7DCCA7A-9BBB-40C1-8C81-6888ECD3626B}" destId="{4DB13599-6C16-46DB-BDBF-7149F77DA085}" srcOrd="1" destOrd="0" presId="urn:microsoft.com/office/officeart/2005/8/layout/lProcess2"/>
    <dgm:cxn modelId="{67482401-6043-492C-A45E-23A375925715}" type="presParOf" srcId="{D7DCCA7A-9BBB-40C1-8C81-6888ECD3626B}" destId="{8C81E84F-A8E7-462C-AD2A-AA95109043CD}" srcOrd="2" destOrd="0" presId="urn:microsoft.com/office/officeart/2005/8/layout/lProcess2"/>
    <dgm:cxn modelId="{A98339DF-36C3-4C22-B271-308EEF536122}" type="presParOf" srcId="{8C81E84F-A8E7-462C-AD2A-AA95109043CD}" destId="{2F4AB333-86AE-4ACB-B2D9-E48B48ED1AB9}" srcOrd="0" destOrd="0" presId="urn:microsoft.com/office/officeart/2005/8/layout/lProcess2"/>
    <dgm:cxn modelId="{C13214A1-3FEA-43A3-9812-64247C3D68DE}" type="presParOf" srcId="{8C81E84F-A8E7-462C-AD2A-AA95109043CD}" destId="{F11E4E13-CACE-493C-818B-3F7625205E18}" srcOrd="1" destOrd="0" presId="urn:microsoft.com/office/officeart/2005/8/layout/lProcess2"/>
    <dgm:cxn modelId="{D5DF943D-9364-4EAA-B86F-0AA0E945FBB1}" type="presParOf" srcId="{8C81E84F-A8E7-462C-AD2A-AA95109043CD}" destId="{25AEF344-5E0E-4A30-8BC5-F728F2D518FC}" srcOrd="2" destOrd="0" presId="urn:microsoft.com/office/officeart/2005/8/layout/lProcess2"/>
    <dgm:cxn modelId="{0ECBC526-9708-4626-9F7F-1A896F2DEF03}" type="presParOf" srcId="{25AEF344-5E0E-4A30-8BC5-F728F2D518FC}" destId="{8EAB85A8-829A-470F-B69A-179CEEE21F5D}" srcOrd="0" destOrd="0" presId="urn:microsoft.com/office/officeart/2005/8/layout/lProcess2"/>
    <dgm:cxn modelId="{431F4D39-6299-43E3-B994-7CFF28D7A719}" type="presParOf" srcId="{8EAB85A8-829A-470F-B69A-179CEEE21F5D}" destId="{9FFA50A6-8695-43A3-A27E-F4DD673C8982}" srcOrd="0" destOrd="0" presId="urn:microsoft.com/office/officeart/2005/8/layout/lProcess2"/>
    <dgm:cxn modelId="{C3983084-A106-4371-899C-213150B80EBA}" type="presParOf" srcId="{8EAB85A8-829A-470F-B69A-179CEEE21F5D}" destId="{918EB8AA-3D3F-4CAC-BC52-474BE48F4A64}" srcOrd="1" destOrd="0" presId="urn:microsoft.com/office/officeart/2005/8/layout/lProcess2"/>
    <dgm:cxn modelId="{D26A77D0-8F2A-4433-9FA4-D280D39F3404}" type="presParOf" srcId="{8EAB85A8-829A-470F-B69A-179CEEE21F5D}" destId="{EDC7AC8D-E9FA-4C5D-89CB-6D0BF75B5CA6}" srcOrd="2" destOrd="0" presId="urn:microsoft.com/office/officeart/2005/8/layout/lProcess2"/>
    <dgm:cxn modelId="{E52E3524-CD99-4DE0-8B55-528C0C6B7AE0}" type="presParOf" srcId="{8EAB85A8-829A-470F-B69A-179CEEE21F5D}" destId="{39E5047E-AC5A-47E2-AD29-087C416B87F2}" srcOrd="3" destOrd="0" presId="urn:microsoft.com/office/officeart/2005/8/layout/lProcess2"/>
    <dgm:cxn modelId="{1F07CC8B-F0CF-4DAF-BA53-5969E3E344E0}" type="presParOf" srcId="{8EAB85A8-829A-470F-B69A-179CEEE21F5D}" destId="{2F7CEFAF-EE3E-47C2-AD75-DE105EE0005B}" srcOrd="4" destOrd="0" presId="urn:microsoft.com/office/officeart/2005/8/layout/lProcess2"/>
    <dgm:cxn modelId="{28B618A6-C71F-4AAD-A71A-6BE6EE2E6B87}" type="presParOf" srcId="{D7DCCA7A-9BBB-40C1-8C81-6888ECD3626B}" destId="{5C373D75-1C2E-4ABE-93ED-79B5ACC5720D}" srcOrd="3" destOrd="0" presId="urn:microsoft.com/office/officeart/2005/8/layout/lProcess2"/>
    <dgm:cxn modelId="{37D5D699-03EB-49B3-8E72-AFB3F5A62CD1}" type="presParOf" srcId="{D7DCCA7A-9BBB-40C1-8C81-6888ECD3626B}" destId="{C7640392-5D57-4752-8983-A08292CFAE69}" srcOrd="4" destOrd="0" presId="urn:microsoft.com/office/officeart/2005/8/layout/lProcess2"/>
    <dgm:cxn modelId="{9328DE9F-ECA7-4E6E-A312-F439F4D9B933}" type="presParOf" srcId="{C7640392-5D57-4752-8983-A08292CFAE69}" destId="{90537A41-F3AC-42D1-ABA0-D7AD8770DDBE}" srcOrd="0" destOrd="0" presId="urn:microsoft.com/office/officeart/2005/8/layout/lProcess2"/>
    <dgm:cxn modelId="{054FEDBF-B56E-454A-9F65-382BBB84FA81}" type="presParOf" srcId="{C7640392-5D57-4752-8983-A08292CFAE69}" destId="{ABA56C4E-717F-4FCB-8974-7542F6C6F16D}" srcOrd="1" destOrd="0" presId="urn:microsoft.com/office/officeart/2005/8/layout/lProcess2"/>
    <dgm:cxn modelId="{960311BF-16D9-4DBD-A2D4-6EF58B459BA1}" type="presParOf" srcId="{C7640392-5D57-4752-8983-A08292CFAE69}" destId="{6C50BC5B-9A56-4EB2-8650-8241CBE79C26}" srcOrd="2" destOrd="0" presId="urn:microsoft.com/office/officeart/2005/8/layout/lProcess2"/>
    <dgm:cxn modelId="{41A362AE-4503-4F7A-91DF-3B34F6465441}" type="presParOf" srcId="{6C50BC5B-9A56-4EB2-8650-8241CBE79C26}" destId="{008D6F6F-7C11-441F-B92E-C3B2082351FF}" srcOrd="0" destOrd="0" presId="urn:microsoft.com/office/officeart/2005/8/layout/lProcess2"/>
    <dgm:cxn modelId="{C0108ADF-3C63-47A2-9F94-13044F49EA7F}" type="presParOf" srcId="{008D6F6F-7C11-441F-B92E-C3B2082351FF}" destId="{B8BABB36-E412-43BC-B7CF-E39BB3B4D7DA}" srcOrd="0" destOrd="0" presId="urn:microsoft.com/office/officeart/2005/8/layout/lProcess2"/>
    <dgm:cxn modelId="{6B326F61-7F94-495D-B67F-CF04024C2B09}" type="presParOf" srcId="{008D6F6F-7C11-441F-B92E-C3B2082351FF}" destId="{27844979-6F1C-4A6B-851C-8F84FD3124E6}" srcOrd="1" destOrd="0" presId="urn:microsoft.com/office/officeart/2005/8/layout/lProcess2"/>
    <dgm:cxn modelId="{44B861AB-261A-4B4F-BED4-76101021F825}" type="presParOf" srcId="{008D6F6F-7C11-441F-B92E-C3B2082351FF}" destId="{1D780816-FBFB-4B3A-A96A-B77523596B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5E4F95-1034-4FC8-8EBD-5F7839640B0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F82E2450-2B7A-4F13-8781-75C7A0BF36E7}">
      <dgm:prSet phldrT="[Text]"/>
      <dgm:spPr/>
      <dgm:t>
        <a:bodyPr/>
        <a:lstStyle/>
        <a:p>
          <a:r>
            <a:rPr lang="en-US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TALK</a:t>
          </a:r>
          <a:endParaRPr lang="en-US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774F9EC-CD39-4FF2-B49A-1CE6C422D2CB}" type="parTrans" cxnId="{45135B8A-14C3-4EBB-AE33-542A3ED6502E}">
      <dgm:prSet/>
      <dgm:spPr/>
      <dgm:t>
        <a:bodyPr/>
        <a:lstStyle/>
        <a:p>
          <a:endParaRPr lang="en-US"/>
        </a:p>
      </dgm:t>
    </dgm:pt>
    <dgm:pt modelId="{7C31D32C-0EDB-4418-99D7-B321DE753B20}" type="sibTrans" cxnId="{45135B8A-14C3-4EBB-AE33-542A3ED6502E}">
      <dgm:prSet/>
      <dgm:spPr/>
      <dgm:t>
        <a:bodyPr/>
        <a:lstStyle/>
        <a:p>
          <a:endParaRPr lang="en-US"/>
        </a:p>
      </dgm:t>
    </dgm:pt>
    <dgm:pt modelId="{BAD9943B-C019-41CB-A543-CAFCF97CDD59}">
      <dgm:prSet phldrT="[Text]"/>
      <dgm:spPr/>
      <dgm:t>
        <a:bodyPr/>
        <a:lstStyle/>
        <a:p>
          <a:r>
            <a:rPr lang="en-US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TOOLS</a:t>
          </a:r>
          <a:endParaRPr lang="en-US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9DFE948-9E2E-489E-98D7-95C67E72626B}" type="parTrans" cxnId="{6F20B728-1E63-4565-A730-F4963DB96F8E}">
      <dgm:prSet/>
      <dgm:spPr/>
      <dgm:t>
        <a:bodyPr/>
        <a:lstStyle/>
        <a:p>
          <a:endParaRPr lang="en-US"/>
        </a:p>
      </dgm:t>
    </dgm:pt>
    <dgm:pt modelId="{A477C544-68B3-4960-B783-1AFE0C1AB0CC}" type="sibTrans" cxnId="{6F20B728-1E63-4565-A730-F4963DB96F8E}">
      <dgm:prSet/>
      <dgm:spPr/>
      <dgm:t>
        <a:bodyPr/>
        <a:lstStyle/>
        <a:p>
          <a:endParaRPr lang="en-US"/>
        </a:p>
      </dgm:t>
    </dgm:pt>
    <dgm:pt modelId="{D06AC66B-BE6C-44E0-9E7B-8CEF9F62A633}">
      <dgm:prSet phldrT="[Text]"/>
      <dgm:spPr/>
      <dgm:t>
        <a:bodyPr/>
        <a:lstStyle/>
        <a:p>
          <a:r>
            <a:rPr lang="en-US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TASKS</a:t>
          </a:r>
          <a:endParaRPr lang="en-US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BEF99479-7B88-4C27-84E3-DD1FEBA3B991}" type="parTrans" cxnId="{94731C67-6CDB-4E02-8A97-1599B56B22EB}">
      <dgm:prSet/>
      <dgm:spPr/>
      <dgm:t>
        <a:bodyPr/>
        <a:lstStyle/>
        <a:p>
          <a:endParaRPr lang="en-US"/>
        </a:p>
      </dgm:t>
    </dgm:pt>
    <dgm:pt modelId="{CAA7E3D8-1F5A-4C7C-9ECE-6D804E586E2D}" type="sibTrans" cxnId="{94731C67-6CDB-4E02-8A97-1599B56B22EB}">
      <dgm:prSet/>
      <dgm:spPr/>
      <dgm:t>
        <a:bodyPr/>
        <a:lstStyle/>
        <a:p>
          <a:endParaRPr lang="en-US"/>
        </a:p>
      </dgm:t>
    </dgm:pt>
    <dgm:pt modelId="{B2F3A8D1-85E2-4E4B-ABAB-894A0272D5FF}" type="pres">
      <dgm:prSet presAssocID="{085E4F95-1034-4FC8-8EBD-5F7839640B00}" presName="compositeShape" presStyleCnt="0">
        <dgm:presLayoutVars>
          <dgm:chMax val="7"/>
          <dgm:dir/>
          <dgm:resizeHandles val="exact"/>
        </dgm:presLayoutVars>
      </dgm:prSet>
      <dgm:spPr/>
    </dgm:pt>
    <dgm:pt modelId="{4CBA7E76-CFE7-4786-9481-0BC074874274}" type="pres">
      <dgm:prSet presAssocID="{085E4F95-1034-4FC8-8EBD-5F7839640B00}" presName="wedge1" presStyleLbl="node1" presStyleIdx="0" presStyleCnt="3"/>
      <dgm:spPr/>
      <dgm:t>
        <a:bodyPr/>
        <a:lstStyle/>
        <a:p>
          <a:endParaRPr lang="en-US"/>
        </a:p>
      </dgm:t>
    </dgm:pt>
    <dgm:pt modelId="{400382D8-EE4B-4A2A-91A9-FA15469CF928}" type="pres">
      <dgm:prSet presAssocID="{085E4F95-1034-4FC8-8EBD-5F7839640B00}" presName="dummy1a" presStyleCnt="0"/>
      <dgm:spPr/>
    </dgm:pt>
    <dgm:pt modelId="{84334C5C-28F0-4BC7-B92F-BC2BE68BCB6F}" type="pres">
      <dgm:prSet presAssocID="{085E4F95-1034-4FC8-8EBD-5F7839640B00}" presName="dummy1b" presStyleCnt="0"/>
      <dgm:spPr/>
    </dgm:pt>
    <dgm:pt modelId="{8A0B5DD1-FBD2-491B-9F96-EEF89D08794B}" type="pres">
      <dgm:prSet presAssocID="{085E4F95-1034-4FC8-8EBD-5F7839640B0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6A577-258C-4AFF-AACA-83D7BB279927}" type="pres">
      <dgm:prSet presAssocID="{085E4F95-1034-4FC8-8EBD-5F7839640B00}" presName="wedge2" presStyleLbl="node1" presStyleIdx="1" presStyleCnt="3"/>
      <dgm:spPr/>
      <dgm:t>
        <a:bodyPr/>
        <a:lstStyle/>
        <a:p>
          <a:endParaRPr lang="en-US"/>
        </a:p>
      </dgm:t>
    </dgm:pt>
    <dgm:pt modelId="{4F6072B6-2768-4354-931F-363B9FA643A2}" type="pres">
      <dgm:prSet presAssocID="{085E4F95-1034-4FC8-8EBD-5F7839640B00}" presName="dummy2a" presStyleCnt="0"/>
      <dgm:spPr/>
    </dgm:pt>
    <dgm:pt modelId="{7B7C2188-355C-475A-90B4-7E509736E965}" type="pres">
      <dgm:prSet presAssocID="{085E4F95-1034-4FC8-8EBD-5F7839640B00}" presName="dummy2b" presStyleCnt="0"/>
      <dgm:spPr/>
    </dgm:pt>
    <dgm:pt modelId="{850A2721-606E-4850-B54A-C37BA9E1247F}" type="pres">
      <dgm:prSet presAssocID="{085E4F95-1034-4FC8-8EBD-5F7839640B0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0B514-57DC-435A-B1E6-934E3835912F}" type="pres">
      <dgm:prSet presAssocID="{085E4F95-1034-4FC8-8EBD-5F7839640B00}" presName="wedge3" presStyleLbl="node1" presStyleIdx="2" presStyleCnt="3"/>
      <dgm:spPr/>
      <dgm:t>
        <a:bodyPr/>
        <a:lstStyle/>
        <a:p>
          <a:endParaRPr lang="en-US"/>
        </a:p>
      </dgm:t>
    </dgm:pt>
    <dgm:pt modelId="{FE2319E0-C30F-4FA1-9E9E-63DD6F27F1BC}" type="pres">
      <dgm:prSet presAssocID="{085E4F95-1034-4FC8-8EBD-5F7839640B00}" presName="dummy3a" presStyleCnt="0"/>
      <dgm:spPr/>
    </dgm:pt>
    <dgm:pt modelId="{D08C6938-E567-43FC-B92D-B99890FDFE09}" type="pres">
      <dgm:prSet presAssocID="{085E4F95-1034-4FC8-8EBD-5F7839640B00}" presName="dummy3b" presStyleCnt="0"/>
      <dgm:spPr/>
    </dgm:pt>
    <dgm:pt modelId="{1AF9238C-C3A3-46CA-BED8-33301241BF76}" type="pres">
      <dgm:prSet presAssocID="{085E4F95-1034-4FC8-8EBD-5F7839640B0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80DE6-D49B-47C8-BDE5-4AE2BD5886A3}" type="pres">
      <dgm:prSet presAssocID="{7C31D32C-0EDB-4418-99D7-B321DE753B20}" presName="arrowWedge1" presStyleLbl="fgSibTrans2D1" presStyleIdx="0" presStyleCnt="3"/>
      <dgm:spPr/>
    </dgm:pt>
    <dgm:pt modelId="{CAA0EA1E-B9D8-4C2E-9EAA-2ADC847848CF}" type="pres">
      <dgm:prSet presAssocID="{A477C544-68B3-4960-B783-1AFE0C1AB0CC}" presName="arrowWedge2" presStyleLbl="fgSibTrans2D1" presStyleIdx="1" presStyleCnt="3"/>
      <dgm:spPr/>
    </dgm:pt>
    <dgm:pt modelId="{63A96D9A-6815-4004-B179-4388E76340AA}" type="pres">
      <dgm:prSet presAssocID="{CAA7E3D8-1F5A-4C7C-9ECE-6D804E586E2D}" presName="arrowWedge3" presStyleLbl="fgSibTrans2D1" presStyleIdx="2" presStyleCnt="3"/>
      <dgm:spPr/>
    </dgm:pt>
  </dgm:ptLst>
  <dgm:cxnLst>
    <dgm:cxn modelId="{438F70C7-010E-41F5-AC00-023FCEBC3C35}" type="presOf" srcId="{BAD9943B-C019-41CB-A543-CAFCF97CDD59}" destId="{63D6A577-258C-4AFF-AACA-83D7BB279927}" srcOrd="0" destOrd="0" presId="urn:microsoft.com/office/officeart/2005/8/layout/cycle8"/>
    <dgm:cxn modelId="{94731C67-6CDB-4E02-8A97-1599B56B22EB}" srcId="{085E4F95-1034-4FC8-8EBD-5F7839640B00}" destId="{D06AC66B-BE6C-44E0-9E7B-8CEF9F62A633}" srcOrd="2" destOrd="0" parTransId="{BEF99479-7B88-4C27-84E3-DD1FEBA3B991}" sibTransId="{CAA7E3D8-1F5A-4C7C-9ECE-6D804E586E2D}"/>
    <dgm:cxn modelId="{7E49A0E9-0CF5-41C6-A6A6-61C32462C6CF}" type="presOf" srcId="{085E4F95-1034-4FC8-8EBD-5F7839640B00}" destId="{B2F3A8D1-85E2-4E4B-ABAB-894A0272D5FF}" srcOrd="0" destOrd="0" presId="urn:microsoft.com/office/officeart/2005/8/layout/cycle8"/>
    <dgm:cxn modelId="{F96F8C26-1F50-4E8E-883D-52CD69C462B2}" type="presOf" srcId="{BAD9943B-C019-41CB-A543-CAFCF97CDD59}" destId="{850A2721-606E-4850-B54A-C37BA9E1247F}" srcOrd="1" destOrd="0" presId="urn:microsoft.com/office/officeart/2005/8/layout/cycle8"/>
    <dgm:cxn modelId="{67A19036-D46D-4B0B-A3ED-845E2A2376AC}" type="presOf" srcId="{D06AC66B-BE6C-44E0-9E7B-8CEF9F62A633}" destId="{1AF9238C-C3A3-46CA-BED8-33301241BF76}" srcOrd="1" destOrd="0" presId="urn:microsoft.com/office/officeart/2005/8/layout/cycle8"/>
    <dgm:cxn modelId="{A3AA0E98-CA5F-4179-996E-9B42DCE5CC0B}" type="presOf" srcId="{F82E2450-2B7A-4F13-8781-75C7A0BF36E7}" destId="{4CBA7E76-CFE7-4786-9481-0BC074874274}" srcOrd="0" destOrd="0" presId="urn:microsoft.com/office/officeart/2005/8/layout/cycle8"/>
    <dgm:cxn modelId="{27B05A9A-9905-4E54-B108-6D39E6CCD164}" type="presOf" srcId="{F82E2450-2B7A-4F13-8781-75C7A0BF36E7}" destId="{8A0B5DD1-FBD2-491B-9F96-EEF89D08794B}" srcOrd="1" destOrd="0" presId="urn:microsoft.com/office/officeart/2005/8/layout/cycle8"/>
    <dgm:cxn modelId="{0D8E1984-E610-4E48-B0E1-CD9DCF74861F}" type="presOf" srcId="{D06AC66B-BE6C-44E0-9E7B-8CEF9F62A633}" destId="{3B90B514-57DC-435A-B1E6-934E3835912F}" srcOrd="0" destOrd="0" presId="urn:microsoft.com/office/officeart/2005/8/layout/cycle8"/>
    <dgm:cxn modelId="{6F20B728-1E63-4565-A730-F4963DB96F8E}" srcId="{085E4F95-1034-4FC8-8EBD-5F7839640B00}" destId="{BAD9943B-C019-41CB-A543-CAFCF97CDD59}" srcOrd="1" destOrd="0" parTransId="{29DFE948-9E2E-489E-98D7-95C67E72626B}" sibTransId="{A477C544-68B3-4960-B783-1AFE0C1AB0CC}"/>
    <dgm:cxn modelId="{45135B8A-14C3-4EBB-AE33-542A3ED6502E}" srcId="{085E4F95-1034-4FC8-8EBD-5F7839640B00}" destId="{F82E2450-2B7A-4F13-8781-75C7A0BF36E7}" srcOrd="0" destOrd="0" parTransId="{B774F9EC-CD39-4FF2-B49A-1CE6C422D2CB}" sibTransId="{7C31D32C-0EDB-4418-99D7-B321DE753B20}"/>
    <dgm:cxn modelId="{A2A0EEDC-F317-442D-8CE3-2EF3A86A766C}" type="presParOf" srcId="{B2F3A8D1-85E2-4E4B-ABAB-894A0272D5FF}" destId="{4CBA7E76-CFE7-4786-9481-0BC074874274}" srcOrd="0" destOrd="0" presId="urn:microsoft.com/office/officeart/2005/8/layout/cycle8"/>
    <dgm:cxn modelId="{984B9D3D-4565-4B05-BE9A-71ECECBB25B2}" type="presParOf" srcId="{B2F3A8D1-85E2-4E4B-ABAB-894A0272D5FF}" destId="{400382D8-EE4B-4A2A-91A9-FA15469CF928}" srcOrd="1" destOrd="0" presId="urn:microsoft.com/office/officeart/2005/8/layout/cycle8"/>
    <dgm:cxn modelId="{8A47F9D2-0F04-4C39-AFBA-0981F188288F}" type="presParOf" srcId="{B2F3A8D1-85E2-4E4B-ABAB-894A0272D5FF}" destId="{84334C5C-28F0-4BC7-B92F-BC2BE68BCB6F}" srcOrd="2" destOrd="0" presId="urn:microsoft.com/office/officeart/2005/8/layout/cycle8"/>
    <dgm:cxn modelId="{95A6CA4B-9432-4D57-B130-430680BBAE23}" type="presParOf" srcId="{B2F3A8D1-85E2-4E4B-ABAB-894A0272D5FF}" destId="{8A0B5DD1-FBD2-491B-9F96-EEF89D08794B}" srcOrd="3" destOrd="0" presId="urn:microsoft.com/office/officeart/2005/8/layout/cycle8"/>
    <dgm:cxn modelId="{2D8B4C34-1288-44EF-87C8-4866352C270A}" type="presParOf" srcId="{B2F3A8D1-85E2-4E4B-ABAB-894A0272D5FF}" destId="{63D6A577-258C-4AFF-AACA-83D7BB279927}" srcOrd="4" destOrd="0" presId="urn:microsoft.com/office/officeart/2005/8/layout/cycle8"/>
    <dgm:cxn modelId="{5BEC3CE6-84C3-45D5-851F-65B1ACB17D13}" type="presParOf" srcId="{B2F3A8D1-85E2-4E4B-ABAB-894A0272D5FF}" destId="{4F6072B6-2768-4354-931F-363B9FA643A2}" srcOrd="5" destOrd="0" presId="urn:microsoft.com/office/officeart/2005/8/layout/cycle8"/>
    <dgm:cxn modelId="{082E80AE-5A94-4202-B80C-B064C1847156}" type="presParOf" srcId="{B2F3A8D1-85E2-4E4B-ABAB-894A0272D5FF}" destId="{7B7C2188-355C-475A-90B4-7E509736E965}" srcOrd="6" destOrd="0" presId="urn:microsoft.com/office/officeart/2005/8/layout/cycle8"/>
    <dgm:cxn modelId="{AD569A6A-10E8-4B55-B00F-01B1D2EDC7A4}" type="presParOf" srcId="{B2F3A8D1-85E2-4E4B-ABAB-894A0272D5FF}" destId="{850A2721-606E-4850-B54A-C37BA9E1247F}" srcOrd="7" destOrd="0" presId="urn:microsoft.com/office/officeart/2005/8/layout/cycle8"/>
    <dgm:cxn modelId="{70DE4A93-9E8D-4A42-B27A-FFEF29248FF5}" type="presParOf" srcId="{B2F3A8D1-85E2-4E4B-ABAB-894A0272D5FF}" destId="{3B90B514-57DC-435A-B1E6-934E3835912F}" srcOrd="8" destOrd="0" presId="urn:microsoft.com/office/officeart/2005/8/layout/cycle8"/>
    <dgm:cxn modelId="{E713B199-0CB9-4F08-99D5-E524EFE4C1E7}" type="presParOf" srcId="{B2F3A8D1-85E2-4E4B-ABAB-894A0272D5FF}" destId="{FE2319E0-C30F-4FA1-9E9E-63DD6F27F1BC}" srcOrd="9" destOrd="0" presId="urn:microsoft.com/office/officeart/2005/8/layout/cycle8"/>
    <dgm:cxn modelId="{0C53380E-45E6-443B-9F27-66CC67FFFB1C}" type="presParOf" srcId="{B2F3A8D1-85E2-4E4B-ABAB-894A0272D5FF}" destId="{D08C6938-E567-43FC-B92D-B99890FDFE09}" srcOrd="10" destOrd="0" presId="urn:microsoft.com/office/officeart/2005/8/layout/cycle8"/>
    <dgm:cxn modelId="{BDAE31C4-EFBE-401F-A0BE-DB77B4917C73}" type="presParOf" srcId="{B2F3A8D1-85E2-4E4B-ABAB-894A0272D5FF}" destId="{1AF9238C-C3A3-46CA-BED8-33301241BF76}" srcOrd="11" destOrd="0" presId="urn:microsoft.com/office/officeart/2005/8/layout/cycle8"/>
    <dgm:cxn modelId="{C0B67F3B-D6AB-4C9F-92F5-B1FB346F95C1}" type="presParOf" srcId="{B2F3A8D1-85E2-4E4B-ABAB-894A0272D5FF}" destId="{A2D80DE6-D49B-47C8-BDE5-4AE2BD5886A3}" srcOrd="12" destOrd="0" presId="urn:microsoft.com/office/officeart/2005/8/layout/cycle8"/>
    <dgm:cxn modelId="{C43BFC61-009F-4F77-B939-9ECB56317D1A}" type="presParOf" srcId="{B2F3A8D1-85E2-4E4B-ABAB-894A0272D5FF}" destId="{CAA0EA1E-B9D8-4C2E-9EAA-2ADC847848CF}" srcOrd="13" destOrd="0" presId="urn:microsoft.com/office/officeart/2005/8/layout/cycle8"/>
    <dgm:cxn modelId="{523EF4C9-CF0E-489F-86DF-683828405F89}" type="presParOf" srcId="{B2F3A8D1-85E2-4E4B-ABAB-894A0272D5FF}" destId="{63A96D9A-6815-4004-B179-4388E76340A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90BA64-2D77-4801-8F50-1F8E65AD31E7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615DD7-D74E-43C2-BDF0-71A79281FD7C}">
      <dgm:prSet phldrT="[Text]" custT="1"/>
      <dgm:spPr/>
      <dgm:t>
        <a:bodyPr/>
        <a:lstStyle/>
        <a:p>
          <a:r>
            <a:rPr lang="en-US" sz="3200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TALK</a:t>
          </a:r>
          <a:r>
            <a:rPr lang="en-US" sz="4300" dirty="0" smtClean="0"/>
            <a:t> </a:t>
          </a:r>
          <a:endParaRPr lang="en-US" sz="4300" dirty="0"/>
        </a:p>
      </dgm:t>
    </dgm:pt>
    <dgm:pt modelId="{5F8AC1F3-F6DA-4016-9636-B93038352A98}" type="parTrans" cxnId="{A8F5FCF3-7774-4BD9-BFDB-08F3772F7589}">
      <dgm:prSet/>
      <dgm:spPr/>
      <dgm:t>
        <a:bodyPr/>
        <a:lstStyle/>
        <a:p>
          <a:endParaRPr lang="en-US"/>
        </a:p>
      </dgm:t>
    </dgm:pt>
    <dgm:pt modelId="{EE81D74D-E1CA-40AA-B76B-38C05FEEB364}" type="sibTrans" cxnId="{A8F5FCF3-7774-4BD9-BFDB-08F3772F7589}">
      <dgm:prSet/>
      <dgm:spPr/>
      <dgm:t>
        <a:bodyPr/>
        <a:lstStyle/>
        <a:p>
          <a:endParaRPr lang="en-US"/>
        </a:p>
      </dgm:t>
    </dgm:pt>
    <dgm:pt modelId="{B985E36B-9E78-4636-8124-4189A927CB32}">
      <dgm:prSet phldrT="[Text]" custT="1"/>
      <dgm:spPr/>
      <dgm:t>
        <a:bodyPr/>
        <a:lstStyle/>
        <a:p>
          <a:r>
            <a:rPr lang="en-GB" sz="1100" dirty="0" smtClean="0"/>
            <a:t>Avoid passive construction, “multiplied by” </a:t>
          </a:r>
          <a:endParaRPr lang="en-US" sz="1100" dirty="0"/>
        </a:p>
      </dgm:t>
    </dgm:pt>
    <dgm:pt modelId="{170A1000-65F9-444B-A33E-91371A96B2F3}" type="parTrans" cxnId="{4BE9D0B5-2E1B-4530-AD98-117863F20196}">
      <dgm:prSet/>
      <dgm:spPr/>
      <dgm:t>
        <a:bodyPr/>
        <a:lstStyle/>
        <a:p>
          <a:endParaRPr lang="en-US"/>
        </a:p>
      </dgm:t>
    </dgm:pt>
    <dgm:pt modelId="{4B0C1512-D10D-4008-865A-4286001E7A04}" type="sibTrans" cxnId="{4BE9D0B5-2E1B-4530-AD98-117863F20196}">
      <dgm:prSet/>
      <dgm:spPr/>
      <dgm:t>
        <a:bodyPr/>
        <a:lstStyle/>
        <a:p>
          <a:endParaRPr lang="en-US"/>
        </a:p>
      </dgm:t>
    </dgm:pt>
    <dgm:pt modelId="{FB9424DD-F6E8-48FC-908B-C8C2777352A8}">
      <dgm:prSet phldrT="[Text]" custT="1"/>
      <dgm:spPr/>
      <dgm:t>
        <a:bodyPr/>
        <a:lstStyle/>
        <a:p>
          <a:r>
            <a:rPr lang="en-US" sz="3200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TOOLS</a:t>
          </a:r>
          <a:endParaRPr lang="en-US" sz="3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5FF94E0A-8146-4175-9DCA-B4A5A75CF7B4}" type="parTrans" cxnId="{5F38A781-1380-4B72-8DAA-EBAB023C858C}">
      <dgm:prSet/>
      <dgm:spPr/>
      <dgm:t>
        <a:bodyPr/>
        <a:lstStyle/>
        <a:p>
          <a:endParaRPr lang="en-US"/>
        </a:p>
      </dgm:t>
    </dgm:pt>
    <dgm:pt modelId="{B355BC78-38E2-4775-A55D-BC49E0677F68}" type="sibTrans" cxnId="{5F38A781-1380-4B72-8DAA-EBAB023C858C}">
      <dgm:prSet/>
      <dgm:spPr/>
      <dgm:t>
        <a:bodyPr/>
        <a:lstStyle/>
        <a:p>
          <a:endParaRPr lang="en-US"/>
        </a:p>
      </dgm:t>
    </dgm:pt>
    <dgm:pt modelId="{318F946D-B78F-4D0B-894C-7D1BCE64E1E4}">
      <dgm:prSet phldrT="[Text]" custT="1"/>
      <dgm:spPr/>
      <dgm:t>
        <a:bodyPr/>
        <a:lstStyle/>
        <a:p>
          <a:r>
            <a:rPr lang="en-US" sz="3200" dirty="0" smtClean="0">
              <a:latin typeface="Segoe UI Semibold" panose="020B0702040204020203" pitchFamily="34" charset="0"/>
              <a:cs typeface="Segoe UI Semibold" panose="020B0702040204020203" pitchFamily="34" charset="0"/>
            </a:rPr>
            <a:t>TASKS</a:t>
          </a:r>
          <a:endParaRPr lang="en-US" sz="3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39128A8E-68F2-41C3-91BA-740A8CF1AA9E}" type="parTrans" cxnId="{9572EAE6-768D-41B3-AF4C-8FD685E9DD98}">
      <dgm:prSet/>
      <dgm:spPr/>
      <dgm:t>
        <a:bodyPr/>
        <a:lstStyle/>
        <a:p>
          <a:endParaRPr lang="en-US"/>
        </a:p>
      </dgm:t>
    </dgm:pt>
    <dgm:pt modelId="{07885DA3-0735-4C22-AAA5-98366AEED62F}" type="sibTrans" cxnId="{9572EAE6-768D-41B3-AF4C-8FD685E9DD98}">
      <dgm:prSet/>
      <dgm:spPr/>
      <dgm:t>
        <a:bodyPr/>
        <a:lstStyle/>
        <a:p>
          <a:endParaRPr lang="en-US"/>
        </a:p>
      </dgm:t>
    </dgm:pt>
    <dgm:pt modelId="{F371BACA-E2D9-493F-9430-CDD43341A9C3}">
      <dgm:prSet phldrT="[Text]"/>
      <dgm:spPr/>
      <dgm:t>
        <a:bodyPr/>
        <a:lstStyle/>
        <a:p>
          <a:pPr algn="r"/>
          <a:r>
            <a:rPr lang="en-US" dirty="0" smtClean="0"/>
            <a:t>Hands-activities using technology and manipulatives </a:t>
          </a:r>
          <a:endParaRPr lang="en-US" dirty="0"/>
        </a:p>
      </dgm:t>
    </dgm:pt>
    <dgm:pt modelId="{97A3D873-8BCC-4AB8-A4FF-DFB0ACE1F7BA}" type="parTrans" cxnId="{D034EA82-864C-4817-A6E8-EA89A3B63D4B}">
      <dgm:prSet/>
      <dgm:spPr/>
      <dgm:t>
        <a:bodyPr/>
        <a:lstStyle/>
        <a:p>
          <a:endParaRPr lang="en-US"/>
        </a:p>
      </dgm:t>
    </dgm:pt>
    <dgm:pt modelId="{780CA876-1016-41BA-A44F-37B1B3691106}" type="sibTrans" cxnId="{D034EA82-864C-4817-A6E8-EA89A3B63D4B}">
      <dgm:prSet/>
      <dgm:spPr/>
      <dgm:t>
        <a:bodyPr/>
        <a:lstStyle/>
        <a:p>
          <a:endParaRPr lang="en-US"/>
        </a:p>
      </dgm:t>
    </dgm:pt>
    <dgm:pt modelId="{3DBCFD36-5EC4-45D6-93EC-795672124F7D}">
      <dgm:prSet phldrT="[Text]"/>
      <dgm:spPr/>
      <dgm:t>
        <a:bodyPr/>
        <a:lstStyle/>
        <a:p>
          <a:pPr algn="r"/>
          <a:r>
            <a:rPr lang="en-GB" dirty="0" smtClean="0"/>
            <a:t>Use graphical/ pictorial representations, such as</a:t>
          </a:r>
          <a:r>
            <a:rPr lang="en-US" dirty="0" smtClean="0"/>
            <a:t> arrays/ area models</a:t>
          </a:r>
          <a:endParaRPr lang="en-US" dirty="0"/>
        </a:p>
      </dgm:t>
    </dgm:pt>
    <dgm:pt modelId="{CD930CB5-77B3-46E1-A2E4-EC0A12083986}" type="parTrans" cxnId="{066844B9-AEC3-4748-B949-EA8C7E58C1D0}">
      <dgm:prSet/>
      <dgm:spPr/>
      <dgm:t>
        <a:bodyPr/>
        <a:lstStyle/>
        <a:p>
          <a:endParaRPr lang="en-US"/>
        </a:p>
      </dgm:t>
    </dgm:pt>
    <dgm:pt modelId="{A18B96FC-F6DA-423A-95D0-270233DA3B5A}" type="sibTrans" cxnId="{066844B9-AEC3-4748-B949-EA8C7E58C1D0}">
      <dgm:prSet/>
      <dgm:spPr/>
      <dgm:t>
        <a:bodyPr/>
        <a:lstStyle/>
        <a:p>
          <a:endParaRPr lang="en-US"/>
        </a:p>
      </dgm:t>
    </dgm:pt>
    <dgm:pt modelId="{16B77BA8-5FCE-4BDD-BA64-638A9F07D6BD}">
      <dgm:prSet phldrT="[Text]" custT="1"/>
      <dgm:spPr/>
      <dgm:t>
        <a:bodyPr/>
        <a:lstStyle/>
        <a:p>
          <a:r>
            <a:rPr lang="en-US" sz="1100" dirty="0" smtClean="0"/>
            <a:t>Teach the discourse styles expected in class</a:t>
          </a:r>
          <a:endParaRPr lang="en-US" sz="1100" dirty="0"/>
        </a:p>
      </dgm:t>
    </dgm:pt>
    <dgm:pt modelId="{67487187-6D6D-4CF1-A49C-11A9AB14CBC2}" type="parTrans" cxnId="{9213FE72-E20D-492E-9872-347FAB74840F}">
      <dgm:prSet/>
      <dgm:spPr/>
      <dgm:t>
        <a:bodyPr/>
        <a:lstStyle/>
        <a:p>
          <a:endParaRPr lang="en-US"/>
        </a:p>
      </dgm:t>
    </dgm:pt>
    <dgm:pt modelId="{8DD58361-B338-4353-B356-60D43E888988}" type="sibTrans" cxnId="{9213FE72-E20D-492E-9872-347FAB74840F}">
      <dgm:prSet/>
      <dgm:spPr/>
      <dgm:t>
        <a:bodyPr/>
        <a:lstStyle/>
        <a:p>
          <a:endParaRPr lang="en-US"/>
        </a:p>
      </dgm:t>
    </dgm:pt>
    <dgm:pt modelId="{73BF3B31-8E1E-4B92-A804-7030737E466D}" type="pres">
      <dgm:prSet presAssocID="{3090BA64-2D77-4801-8F50-1F8E65AD31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55441B0-5D8A-46BC-8071-AFA6EF9F4200}" type="pres">
      <dgm:prSet presAssocID="{3C615DD7-D74E-43C2-BDF0-71A79281FD7C}" presName="root" presStyleCnt="0"/>
      <dgm:spPr/>
      <dgm:t>
        <a:bodyPr/>
        <a:lstStyle/>
        <a:p>
          <a:endParaRPr lang="en-US"/>
        </a:p>
      </dgm:t>
    </dgm:pt>
    <dgm:pt modelId="{36D94758-AB14-4315-A639-D49FF72748B4}" type="pres">
      <dgm:prSet presAssocID="{3C615DD7-D74E-43C2-BDF0-71A79281FD7C}" presName="rootComposite" presStyleCnt="0"/>
      <dgm:spPr/>
      <dgm:t>
        <a:bodyPr/>
        <a:lstStyle/>
        <a:p>
          <a:endParaRPr lang="en-US"/>
        </a:p>
      </dgm:t>
    </dgm:pt>
    <dgm:pt modelId="{B45D8C6F-BBE1-41A0-B54B-F1EEB6BD27D5}" type="pres">
      <dgm:prSet presAssocID="{3C615DD7-D74E-43C2-BDF0-71A79281FD7C}" presName="rootText" presStyleLbl="node1" presStyleIdx="0" presStyleCnt="3"/>
      <dgm:spPr/>
      <dgm:t>
        <a:bodyPr/>
        <a:lstStyle/>
        <a:p>
          <a:endParaRPr lang="en-US"/>
        </a:p>
      </dgm:t>
    </dgm:pt>
    <dgm:pt modelId="{D4E67AA8-0100-4FA8-99FD-19CC48FE8B06}" type="pres">
      <dgm:prSet presAssocID="{3C615DD7-D74E-43C2-BDF0-71A79281FD7C}" presName="rootConnector" presStyleLbl="node1" presStyleIdx="0" presStyleCnt="3"/>
      <dgm:spPr/>
      <dgm:t>
        <a:bodyPr/>
        <a:lstStyle/>
        <a:p>
          <a:endParaRPr lang="en-US"/>
        </a:p>
      </dgm:t>
    </dgm:pt>
    <dgm:pt modelId="{3107B3DF-66E1-42CE-A930-8F17A65C4999}" type="pres">
      <dgm:prSet presAssocID="{3C615DD7-D74E-43C2-BDF0-71A79281FD7C}" presName="childShape" presStyleCnt="0"/>
      <dgm:spPr/>
      <dgm:t>
        <a:bodyPr/>
        <a:lstStyle/>
        <a:p>
          <a:endParaRPr lang="en-US"/>
        </a:p>
      </dgm:t>
    </dgm:pt>
    <dgm:pt modelId="{F910D70F-CD10-4BC4-B0A9-4587F5FD0F8F}" type="pres">
      <dgm:prSet presAssocID="{67487187-6D6D-4CF1-A49C-11A9AB14CBC2}" presName="Name13" presStyleLbl="parChTrans1D2" presStyleIdx="0" presStyleCnt="4"/>
      <dgm:spPr/>
      <dgm:t>
        <a:bodyPr/>
        <a:lstStyle/>
        <a:p>
          <a:endParaRPr lang="en-US"/>
        </a:p>
      </dgm:t>
    </dgm:pt>
    <dgm:pt modelId="{418BD0DF-0F72-41C4-BAC8-CF130849A3F1}" type="pres">
      <dgm:prSet presAssocID="{16B77BA8-5FCE-4BDD-BA64-638A9F07D6BD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41D9A-5419-417D-B1E2-BEC574DD5E61}" type="pres">
      <dgm:prSet presAssocID="{170A1000-65F9-444B-A33E-91371A96B2F3}" presName="Name13" presStyleLbl="parChTrans1D2" presStyleIdx="1" presStyleCnt="4"/>
      <dgm:spPr/>
      <dgm:t>
        <a:bodyPr/>
        <a:lstStyle/>
        <a:p>
          <a:endParaRPr lang="en-US"/>
        </a:p>
      </dgm:t>
    </dgm:pt>
    <dgm:pt modelId="{8F8FCF6F-CB0B-4691-A782-0021C833F3E3}" type="pres">
      <dgm:prSet presAssocID="{B985E36B-9E78-4636-8124-4189A927CB32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8CCDD-F4BB-4A0C-A526-6A625AD6D4AF}" type="pres">
      <dgm:prSet presAssocID="{FB9424DD-F6E8-48FC-908B-C8C2777352A8}" presName="root" presStyleCnt="0"/>
      <dgm:spPr/>
      <dgm:t>
        <a:bodyPr/>
        <a:lstStyle/>
        <a:p>
          <a:endParaRPr lang="en-US"/>
        </a:p>
      </dgm:t>
    </dgm:pt>
    <dgm:pt modelId="{F0B8E236-B7D3-4D01-B37A-D141802A50BF}" type="pres">
      <dgm:prSet presAssocID="{FB9424DD-F6E8-48FC-908B-C8C2777352A8}" presName="rootComposite" presStyleCnt="0"/>
      <dgm:spPr/>
      <dgm:t>
        <a:bodyPr/>
        <a:lstStyle/>
        <a:p>
          <a:endParaRPr lang="en-US"/>
        </a:p>
      </dgm:t>
    </dgm:pt>
    <dgm:pt modelId="{7E656DE1-F94D-47BB-A295-11387B6FCD69}" type="pres">
      <dgm:prSet presAssocID="{FB9424DD-F6E8-48FC-908B-C8C2777352A8}" presName="rootText" presStyleLbl="node1" presStyleIdx="1" presStyleCnt="3"/>
      <dgm:spPr/>
      <dgm:t>
        <a:bodyPr/>
        <a:lstStyle/>
        <a:p>
          <a:endParaRPr lang="en-US"/>
        </a:p>
      </dgm:t>
    </dgm:pt>
    <dgm:pt modelId="{CA4A0B2C-60D5-4178-B83B-0775AC59F927}" type="pres">
      <dgm:prSet presAssocID="{FB9424DD-F6E8-48FC-908B-C8C2777352A8}" presName="rootConnector" presStyleLbl="node1" presStyleIdx="1" presStyleCnt="3"/>
      <dgm:spPr/>
      <dgm:t>
        <a:bodyPr/>
        <a:lstStyle/>
        <a:p>
          <a:endParaRPr lang="en-US"/>
        </a:p>
      </dgm:t>
    </dgm:pt>
    <dgm:pt modelId="{9040B4BE-67A3-4F08-AA8C-E6D73B580569}" type="pres">
      <dgm:prSet presAssocID="{FB9424DD-F6E8-48FC-908B-C8C2777352A8}" presName="childShape" presStyleCnt="0"/>
      <dgm:spPr/>
      <dgm:t>
        <a:bodyPr/>
        <a:lstStyle/>
        <a:p>
          <a:endParaRPr lang="en-US"/>
        </a:p>
      </dgm:t>
    </dgm:pt>
    <dgm:pt modelId="{576C588F-4C20-4C30-A889-3110210A75FF}" type="pres">
      <dgm:prSet presAssocID="{CD930CB5-77B3-46E1-A2E4-EC0A12083986}" presName="Name13" presStyleLbl="parChTrans1D2" presStyleIdx="2" presStyleCnt="4"/>
      <dgm:spPr/>
      <dgm:t>
        <a:bodyPr/>
        <a:lstStyle/>
        <a:p>
          <a:endParaRPr lang="en-US"/>
        </a:p>
      </dgm:t>
    </dgm:pt>
    <dgm:pt modelId="{3B57B99A-D9A6-4E21-8550-8674350325DB}" type="pres">
      <dgm:prSet presAssocID="{3DBCFD36-5EC4-45D6-93EC-795672124F7D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EEBDC-0F5E-44D8-823D-BCCD06B3686F}" type="pres">
      <dgm:prSet presAssocID="{318F946D-B78F-4D0B-894C-7D1BCE64E1E4}" presName="root" presStyleCnt="0"/>
      <dgm:spPr/>
      <dgm:t>
        <a:bodyPr/>
        <a:lstStyle/>
        <a:p>
          <a:endParaRPr lang="en-US"/>
        </a:p>
      </dgm:t>
    </dgm:pt>
    <dgm:pt modelId="{1366FD74-F840-4C1B-A171-DC5BD14118EF}" type="pres">
      <dgm:prSet presAssocID="{318F946D-B78F-4D0B-894C-7D1BCE64E1E4}" presName="rootComposite" presStyleCnt="0"/>
      <dgm:spPr/>
      <dgm:t>
        <a:bodyPr/>
        <a:lstStyle/>
        <a:p>
          <a:endParaRPr lang="en-US"/>
        </a:p>
      </dgm:t>
    </dgm:pt>
    <dgm:pt modelId="{9DBCE269-5481-48BF-8E69-A1A4C98D3C4C}" type="pres">
      <dgm:prSet presAssocID="{318F946D-B78F-4D0B-894C-7D1BCE64E1E4}" presName="rootText" presStyleLbl="node1" presStyleIdx="2" presStyleCnt="3"/>
      <dgm:spPr/>
      <dgm:t>
        <a:bodyPr/>
        <a:lstStyle/>
        <a:p>
          <a:endParaRPr lang="en-US"/>
        </a:p>
      </dgm:t>
    </dgm:pt>
    <dgm:pt modelId="{DB377A1C-4A7A-42C7-8019-377BA62DBC53}" type="pres">
      <dgm:prSet presAssocID="{318F946D-B78F-4D0B-894C-7D1BCE64E1E4}" presName="rootConnector" presStyleLbl="node1" presStyleIdx="2" presStyleCnt="3"/>
      <dgm:spPr/>
      <dgm:t>
        <a:bodyPr/>
        <a:lstStyle/>
        <a:p>
          <a:endParaRPr lang="en-US"/>
        </a:p>
      </dgm:t>
    </dgm:pt>
    <dgm:pt modelId="{F9FD691E-D167-40E1-94E1-EAEC5E055F03}" type="pres">
      <dgm:prSet presAssocID="{318F946D-B78F-4D0B-894C-7D1BCE64E1E4}" presName="childShape" presStyleCnt="0"/>
      <dgm:spPr/>
      <dgm:t>
        <a:bodyPr/>
        <a:lstStyle/>
        <a:p>
          <a:endParaRPr lang="en-US"/>
        </a:p>
      </dgm:t>
    </dgm:pt>
    <dgm:pt modelId="{6E2897AA-DBA6-4421-9A27-7589E64FDF02}" type="pres">
      <dgm:prSet presAssocID="{97A3D873-8BCC-4AB8-A4FF-DFB0ACE1F7BA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56B3F02-798A-41EF-90EC-F6F3C1D3F7F6}" type="pres">
      <dgm:prSet presAssocID="{F371BACA-E2D9-493F-9430-CDD43341A9C3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6844B9-AEC3-4748-B949-EA8C7E58C1D0}" srcId="{FB9424DD-F6E8-48FC-908B-C8C2777352A8}" destId="{3DBCFD36-5EC4-45D6-93EC-795672124F7D}" srcOrd="0" destOrd="0" parTransId="{CD930CB5-77B3-46E1-A2E4-EC0A12083986}" sibTransId="{A18B96FC-F6DA-423A-95D0-270233DA3B5A}"/>
    <dgm:cxn modelId="{E45B9651-1744-4A76-8085-3D1EE019ABF6}" type="presOf" srcId="{67487187-6D6D-4CF1-A49C-11A9AB14CBC2}" destId="{F910D70F-CD10-4BC4-B0A9-4587F5FD0F8F}" srcOrd="0" destOrd="0" presId="urn:microsoft.com/office/officeart/2005/8/layout/hierarchy3"/>
    <dgm:cxn modelId="{464AC6D3-5959-42D1-93DE-27226F1FD2F1}" type="presOf" srcId="{3DBCFD36-5EC4-45D6-93EC-795672124F7D}" destId="{3B57B99A-D9A6-4E21-8550-8674350325DB}" srcOrd="0" destOrd="0" presId="urn:microsoft.com/office/officeart/2005/8/layout/hierarchy3"/>
    <dgm:cxn modelId="{41E3F5E4-F4DC-4C21-9971-70AC0480D78D}" type="presOf" srcId="{170A1000-65F9-444B-A33E-91371A96B2F3}" destId="{77241D9A-5419-417D-B1E2-BEC574DD5E61}" srcOrd="0" destOrd="0" presId="urn:microsoft.com/office/officeart/2005/8/layout/hierarchy3"/>
    <dgm:cxn modelId="{A2E31A77-C633-48B2-930D-B58ED50F19F0}" type="presOf" srcId="{F371BACA-E2D9-493F-9430-CDD43341A9C3}" destId="{E56B3F02-798A-41EF-90EC-F6F3C1D3F7F6}" srcOrd="0" destOrd="0" presId="urn:microsoft.com/office/officeart/2005/8/layout/hierarchy3"/>
    <dgm:cxn modelId="{29035E3A-F08F-4841-9E2C-83F173239BB2}" type="presOf" srcId="{97A3D873-8BCC-4AB8-A4FF-DFB0ACE1F7BA}" destId="{6E2897AA-DBA6-4421-9A27-7589E64FDF02}" srcOrd="0" destOrd="0" presId="urn:microsoft.com/office/officeart/2005/8/layout/hierarchy3"/>
    <dgm:cxn modelId="{D88D6C70-A059-43D6-AC31-00C17FDA6E6B}" type="presOf" srcId="{3C615DD7-D74E-43C2-BDF0-71A79281FD7C}" destId="{D4E67AA8-0100-4FA8-99FD-19CC48FE8B06}" srcOrd="1" destOrd="0" presId="urn:microsoft.com/office/officeart/2005/8/layout/hierarchy3"/>
    <dgm:cxn modelId="{535211D0-771C-4930-B396-97CE453176DF}" type="presOf" srcId="{16B77BA8-5FCE-4BDD-BA64-638A9F07D6BD}" destId="{418BD0DF-0F72-41C4-BAC8-CF130849A3F1}" srcOrd="0" destOrd="0" presId="urn:microsoft.com/office/officeart/2005/8/layout/hierarchy3"/>
    <dgm:cxn modelId="{9572EAE6-768D-41B3-AF4C-8FD685E9DD98}" srcId="{3090BA64-2D77-4801-8F50-1F8E65AD31E7}" destId="{318F946D-B78F-4D0B-894C-7D1BCE64E1E4}" srcOrd="2" destOrd="0" parTransId="{39128A8E-68F2-41C3-91BA-740A8CF1AA9E}" sibTransId="{07885DA3-0735-4C22-AAA5-98366AEED62F}"/>
    <dgm:cxn modelId="{9213FE72-E20D-492E-9872-347FAB74840F}" srcId="{3C615DD7-D74E-43C2-BDF0-71A79281FD7C}" destId="{16B77BA8-5FCE-4BDD-BA64-638A9F07D6BD}" srcOrd="0" destOrd="0" parTransId="{67487187-6D6D-4CF1-A49C-11A9AB14CBC2}" sibTransId="{8DD58361-B338-4353-B356-60D43E888988}"/>
    <dgm:cxn modelId="{F11BCF59-E133-4622-8ED5-9B509D2E00B9}" type="presOf" srcId="{3090BA64-2D77-4801-8F50-1F8E65AD31E7}" destId="{73BF3B31-8E1E-4B92-A804-7030737E466D}" srcOrd="0" destOrd="0" presId="urn:microsoft.com/office/officeart/2005/8/layout/hierarchy3"/>
    <dgm:cxn modelId="{A8F5FCF3-7774-4BD9-BFDB-08F3772F7589}" srcId="{3090BA64-2D77-4801-8F50-1F8E65AD31E7}" destId="{3C615DD7-D74E-43C2-BDF0-71A79281FD7C}" srcOrd="0" destOrd="0" parTransId="{5F8AC1F3-F6DA-4016-9636-B93038352A98}" sibTransId="{EE81D74D-E1CA-40AA-B76B-38C05FEEB364}"/>
    <dgm:cxn modelId="{4BE9D0B5-2E1B-4530-AD98-117863F20196}" srcId="{3C615DD7-D74E-43C2-BDF0-71A79281FD7C}" destId="{B985E36B-9E78-4636-8124-4189A927CB32}" srcOrd="1" destOrd="0" parTransId="{170A1000-65F9-444B-A33E-91371A96B2F3}" sibTransId="{4B0C1512-D10D-4008-865A-4286001E7A04}"/>
    <dgm:cxn modelId="{D034EA82-864C-4817-A6E8-EA89A3B63D4B}" srcId="{318F946D-B78F-4D0B-894C-7D1BCE64E1E4}" destId="{F371BACA-E2D9-493F-9430-CDD43341A9C3}" srcOrd="0" destOrd="0" parTransId="{97A3D873-8BCC-4AB8-A4FF-DFB0ACE1F7BA}" sibTransId="{780CA876-1016-41BA-A44F-37B1B3691106}"/>
    <dgm:cxn modelId="{1231EE38-2500-4B84-A623-7E58BDD3D009}" type="presOf" srcId="{FB9424DD-F6E8-48FC-908B-C8C2777352A8}" destId="{CA4A0B2C-60D5-4178-B83B-0775AC59F927}" srcOrd="1" destOrd="0" presId="urn:microsoft.com/office/officeart/2005/8/layout/hierarchy3"/>
    <dgm:cxn modelId="{3B7C3363-0ED2-46D5-AAF0-377876694FCB}" type="presOf" srcId="{318F946D-B78F-4D0B-894C-7D1BCE64E1E4}" destId="{DB377A1C-4A7A-42C7-8019-377BA62DBC53}" srcOrd="1" destOrd="0" presId="urn:microsoft.com/office/officeart/2005/8/layout/hierarchy3"/>
    <dgm:cxn modelId="{3356DFEF-289E-4CA8-B5CC-64DAE469AF51}" type="presOf" srcId="{B985E36B-9E78-4636-8124-4189A927CB32}" destId="{8F8FCF6F-CB0B-4691-A782-0021C833F3E3}" srcOrd="0" destOrd="0" presId="urn:microsoft.com/office/officeart/2005/8/layout/hierarchy3"/>
    <dgm:cxn modelId="{E2BE316F-245E-4A2F-9FB9-E73504A53FDD}" type="presOf" srcId="{FB9424DD-F6E8-48FC-908B-C8C2777352A8}" destId="{7E656DE1-F94D-47BB-A295-11387B6FCD69}" srcOrd="0" destOrd="0" presId="urn:microsoft.com/office/officeart/2005/8/layout/hierarchy3"/>
    <dgm:cxn modelId="{B365F4BC-E650-48EE-AE4E-DC9682BD8F35}" type="presOf" srcId="{318F946D-B78F-4D0B-894C-7D1BCE64E1E4}" destId="{9DBCE269-5481-48BF-8E69-A1A4C98D3C4C}" srcOrd="0" destOrd="0" presId="urn:microsoft.com/office/officeart/2005/8/layout/hierarchy3"/>
    <dgm:cxn modelId="{5F38A781-1380-4B72-8DAA-EBAB023C858C}" srcId="{3090BA64-2D77-4801-8F50-1F8E65AD31E7}" destId="{FB9424DD-F6E8-48FC-908B-C8C2777352A8}" srcOrd="1" destOrd="0" parTransId="{5FF94E0A-8146-4175-9DCA-B4A5A75CF7B4}" sibTransId="{B355BC78-38E2-4775-A55D-BC49E0677F68}"/>
    <dgm:cxn modelId="{42EABAF8-FCC6-496E-AB5E-E3107AB010CB}" type="presOf" srcId="{3C615DD7-D74E-43C2-BDF0-71A79281FD7C}" destId="{B45D8C6F-BBE1-41A0-B54B-F1EEB6BD27D5}" srcOrd="0" destOrd="0" presId="urn:microsoft.com/office/officeart/2005/8/layout/hierarchy3"/>
    <dgm:cxn modelId="{0CD53D9F-6ECA-4279-AE1A-2A55E4AAB6FC}" type="presOf" srcId="{CD930CB5-77B3-46E1-A2E4-EC0A12083986}" destId="{576C588F-4C20-4C30-A889-3110210A75FF}" srcOrd="0" destOrd="0" presId="urn:microsoft.com/office/officeart/2005/8/layout/hierarchy3"/>
    <dgm:cxn modelId="{F71AA240-7253-4B6E-819C-631D2EA566F6}" type="presParOf" srcId="{73BF3B31-8E1E-4B92-A804-7030737E466D}" destId="{F55441B0-5D8A-46BC-8071-AFA6EF9F4200}" srcOrd="0" destOrd="0" presId="urn:microsoft.com/office/officeart/2005/8/layout/hierarchy3"/>
    <dgm:cxn modelId="{250D68AF-A4F2-4CE0-AFA8-0A566D0F1982}" type="presParOf" srcId="{F55441B0-5D8A-46BC-8071-AFA6EF9F4200}" destId="{36D94758-AB14-4315-A639-D49FF72748B4}" srcOrd="0" destOrd="0" presId="urn:microsoft.com/office/officeart/2005/8/layout/hierarchy3"/>
    <dgm:cxn modelId="{9A03B3AF-A5A5-4D13-A3F8-92200C4C57A9}" type="presParOf" srcId="{36D94758-AB14-4315-A639-D49FF72748B4}" destId="{B45D8C6F-BBE1-41A0-B54B-F1EEB6BD27D5}" srcOrd="0" destOrd="0" presId="urn:microsoft.com/office/officeart/2005/8/layout/hierarchy3"/>
    <dgm:cxn modelId="{A09163A8-5FFF-4159-814D-7736B9D64FFA}" type="presParOf" srcId="{36D94758-AB14-4315-A639-D49FF72748B4}" destId="{D4E67AA8-0100-4FA8-99FD-19CC48FE8B06}" srcOrd="1" destOrd="0" presId="urn:microsoft.com/office/officeart/2005/8/layout/hierarchy3"/>
    <dgm:cxn modelId="{6F81B289-0D29-42E0-AA82-1C22FC598D9F}" type="presParOf" srcId="{F55441B0-5D8A-46BC-8071-AFA6EF9F4200}" destId="{3107B3DF-66E1-42CE-A930-8F17A65C4999}" srcOrd="1" destOrd="0" presId="urn:microsoft.com/office/officeart/2005/8/layout/hierarchy3"/>
    <dgm:cxn modelId="{82C3627D-E207-4719-8232-56F312109479}" type="presParOf" srcId="{3107B3DF-66E1-42CE-A930-8F17A65C4999}" destId="{F910D70F-CD10-4BC4-B0A9-4587F5FD0F8F}" srcOrd="0" destOrd="0" presId="urn:microsoft.com/office/officeart/2005/8/layout/hierarchy3"/>
    <dgm:cxn modelId="{4C307C70-F0D0-431D-BB1B-FFA8B94F66AF}" type="presParOf" srcId="{3107B3DF-66E1-42CE-A930-8F17A65C4999}" destId="{418BD0DF-0F72-41C4-BAC8-CF130849A3F1}" srcOrd="1" destOrd="0" presId="urn:microsoft.com/office/officeart/2005/8/layout/hierarchy3"/>
    <dgm:cxn modelId="{45860C33-5C5E-4470-81AF-994F372E9BF7}" type="presParOf" srcId="{3107B3DF-66E1-42CE-A930-8F17A65C4999}" destId="{77241D9A-5419-417D-B1E2-BEC574DD5E61}" srcOrd="2" destOrd="0" presId="urn:microsoft.com/office/officeart/2005/8/layout/hierarchy3"/>
    <dgm:cxn modelId="{2710770F-A34A-47D3-96F8-A07F47AE10A7}" type="presParOf" srcId="{3107B3DF-66E1-42CE-A930-8F17A65C4999}" destId="{8F8FCF6F-CB0B-4691-A782-0021C833F3E3}" srcOrd="3" destOrd="0" presId="urn:microsoft.com/office/officeart/2005/8/layout/hierarchy3"/>
    <dgm:cxn modelId="{7F006F97-C284-416E-9B22-43818253A0AE}" type="presParOf" srcId="{73BF3B31-8E1E-4B92-A804-7030737E466D}" destId="{A1C8CCDD-F4BB-4A0C-A526-6A625AD6D4AF}" srcOrd="1" destOrd="0" presId="urn:microsoft.com/office/officeart/2005/8/layout/hierarchy3"/>
    <dgm:cxn modelId="{64B5FBE9-37A6-4362-9AC8-688CE1971F33}" type="presParOf" srcId="{A1C8CCDD-F4BB-4A0C-A526-6A625AD6D4AF}" destId="{F0B8E236-B7D3-4D01-B37A-D141802A50BF}" srcOrd="0" destOrd="0" presId="urn:microsoft.com/office/officeart/2005/8/layout/hierarchy3"/>
    <dgm:cxn modelId="{98705B12-5CB1-4D89-9C70-3BAE4256676B}" type="presParOf" srcId="{F0B8E236-B7D3-4D01-B37A-D141802A50BF}" destId="{7E656DE1-F94D-47BB-A295-11387B6FCD69}" srcOrd="0" destOrd="0" presId="urn:microsoft.com/office/officeart/2005/8/layout/hierarchy3"/>
    <dgm:cxn modelId="{EC56951A-E9DE-42CC-A6FA-98CC2A42EE19}" type="presParOf" srcId="{F0B8E236-B7D3-4D01-B37A-D141802A50BF}" destId="{CA4A0B2C-60D5-4178-B83B-0775AC59F927}" srcOrd="1" destOrd="0" presId="urn:microsoft.com/office/officeart/2005/8/layout/hierarchy3"/>
    <dgm:cxn modelId="{0FC72EE9-1E72-49C6-9781-FF4C59AA946D}" type="presParOf" srcId="{A1C8CCDD-F4BB-4A0C-A526-6A625AD6D4AF}" destId="{9040B4BE-67A3-4F08-AA8C-E6D73B580569}" srcOrd="1" destOrd="0" presId="urn:microsoft.com/office/officeart/2005/8/layout/hierarchy3"/>
    <dgm:cxn modelId="{42E0789A-B3B9-419D-9504-17FEDC887E4E}" type="presParOf" srcId="{9040B4BE-67A3-4F08-AA8C-E6D73B580569}" destId="{576C588F-4C20-4C30-A889-3110210A75FF}" srcOrd="0" destOrd="0" presId="urn:microsoft.com/office/officeart/2005/8/layout/hierarchy3"/>
    <dgm:cxn modelId="{46A612F6-8A05-4D3E-9225-453C8B0EE995}" type="presParOf" srcId="{9040B4BE-67A3-4F08-AA8C-E6D73B580569}" destId="{3B57B99A-D9A6-4E21-8550-8674350325DB}" srcOrd="1" destOrd="0" presId="urn:microsoft.com/office/officeart/2005/8/layout/hierarchy3"/>
    <dgm:cxn modelId="{25232891-E612-43C4-AD95-F4E23F2E5292}" type="presParOf" srcId="{73BF3B31-8E1E-4B92-A804-7030737E466D}" destId="{DA4EEBDC-0F5E-44D8-823D-BCCD06B3686F}" srcOrd="2" destOrd="0" presId="urn:microsoft.com/office/officeart/2005/8/layout/hierarchy3"/>
    <dgm:cxn modelId="{A5942DA0-85CC-45AC-9775-A1A604B4CFA2}" type="presParOf" srcId="{DA4EEBDC-0F5E-44D8-823D-BCCD06B3686F}" destId="{1366FD74-F840-4C1B-A171-DC5BD14118EF}" srcOrd="0" destOrd="0" presId="urn:microsoft.com/office/officeart/2005/8/layout/hierarchy3"/>
    <dgm:cxn modelId="{841FF98D-68C2-489F-A58E-B83392E107FC}" type="presParOf" srcId="{1366FD74-F840-4C1B-A171-DC5BD14118EF}" destId="{9DBCE269-5481-48BF-8E69-A1A4C98D3C4C}" srcOrd="0" destOrd="0" presId="urn:microsoft.com/office/officeart/2005/8/layout/hierarchy3"/>
    <dgm:cxn modelId="{82087AF7-F2E0-40E4-91CC-8AD5F6496905}" type="presParOf" srcId="{1366FD74-F840-4C1B-A171-DC5BD14118EF}" destId="{DB377A1C-4A7A-42C7-8019-377BA62DBC53}" srcOrd="1" destOrd="0" presId="urn:microsoft.com/office/officeart/2005/8/layout/hierarchy3"/>
    <dgm:cxn modelId="{8BE47F04-890D-4B07-9DA9-225A9D8B4081}" type="presParOf" srcId="{DA4EEBDC-0F5E-44D8-823D-BCCD06B3686F}" destId="{F9FD691E-D167-40E1-94E1-EAEC5E055F03}" srcOrd="1" destOrd="0" presId="urn:microsoft.com/office/officeart/2005/8/layout/hierarchy3"/>
    <dgm:cxn modelId="{DD6CF4E0-BB39-4E49-8379-D1C983FD36B9}" type="presParOf" srcId="{F9FD691E-D167-40E1-94E1-EAEC5E055F03}" destId="{6E2897AA-DBA6-4421-9A27-7589E64FDF02}" srcOrd="0" destOrd="0" presId="urn:microsoft.com/office/officeart/2005/8/layout/hierarchy3"/>
    <dgm:cxn modelId="{E934FE2C-2847-4B91-AD26-3E0AB0A68E68}" type="presParOf" srcId="{F9FD691E-D167-40E1-94E1-EAEC5E055F03}" destId="{E56B3F02-798A-41EF-90EC-F6F3C1D3F7F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0151D-2B8B-49DB-AE81-C29E6D8B4641}">
      <dsp:nvSpPr>
        <dsp:cNvPr id="0" name=""/>
        <dsp:cNvSpPr/>
      </dsp:nvSpPr>
      <dsp:spPr>
        <a:xfrm>
          <a:off x="1593" y="1464570"/>
          <a:ext cx="2608711" cy="21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Identify possible difficulties/ obstacles in the focal domain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Specify goals for students’ learning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Design/ revise existing instructional tasks and other materials 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Determine the means of support  </a:t>
          </a:r>
          <a:endParaRPr lang="en-GB" sz="1200" kern="1200" noProof="0" dirty="0"/>
        </a:p>
      </dsp:txBody>
      <dsp:txXfrm>
        <a:off x="51108" y="1514085"/>
        <a:ext cx="2509681" cy="1591545"/>
      </dsp:txXfrm>
    </dsp:sp>
    <dsp:sp modelId="{F634F98B-4195-40EC-801A-21052CE3B502}">
      <dsp:nvSpPr>
        <dsp:cNvPr id="0" name=""/>
        <dsp:cNvSpPr/>
      </dsp:nvSpPr>
      <dsp:spPr>
        <a:xfrm>
          <a:off x="1364413" y="2093951"/>
          <a:ext cx="2891431" cy="2891431"/>
        </a:xfrm>
        <a:prstGeom prst="leftCircularArrow">
          <a:avLst>
            <a:gd name="adj1" fmla="val 2988"/>
            <a:gd name="adj2" fmla="val 366328"/>
            <a:gd name="adj3" fmla="val 1772055"/>
            <a:gd name="adj4" fmla="val 8654706"/>
            <a:gd name="adj5" fmla="val 3486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A6F3A-9F20-4890-9F04-843E4B45AD45}">
      <dsp:nvSpPr>
        <dsp:cNvPr id="0" name=""/>
        <dsp:cNvSpPr/>
      </dsp:nvSpPr>
      <dsp:spPr>
        <a:xfrm>
          <a:off x="553434" y="3407597"/>
          <a:ext cx="2318855" cy="922132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noProof="0" dirty="0" smtClean="0"/>
            <a:t>Collaborative Lesson Planning (CLP)</a:t>
          </a:r>
          <a:endParaRPr lang="en-GB" sz="1900" kern="1200" noProof="0" dirty="0"/>
        </a:p>
      </dsp:txBody>
      <dsp:txXfrm>
        <a:off x="580442" y="3434605"/>
        <a:ext cx="2264839" cy="868116"/>
      </dsp:txXfrm>
    </dsp:sp>
    <dsp:sp modelId="{B8FC1B76-2425-49CE-B200-8E4079CD75E8}">
      <dsp:nvSpPr>
        <dsp:cNvPr id="0" name=""/>
        <dsp:cNvSpPr/>
      </dsp:nvSpPr>
      <dsp:spPr>
        <a:xfrm>
          <a:off x="3311627" y="1464570"/>
          <a:ext cx="2608711" cy="21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Enact </a:t>
          </a:r>
          <a:r>
            <a:rPr lang="en-GB" sz="1200" kern="1200" dirty="0" smtClean="0"/>
            <a:t>design instruction </a:t>
          </a:r>
          <a:r>
            <a:rPr lang="en-GB" sz="1200" kern="1200" noProof="0" dirty="0" smtClean="0"/>
            <a:t>during the lesson 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Data collection, including interviews </a:t>
          </a:r>
          <a:endParaRPr lang="en-GB" sz="1200" kern="1200" noProof="0" dirty="0"/>
        </a:p>
      </dsp:txBody>
      <dsp:txXfrm>
        <a:off x="3361142" y="1975151"/>
        <a:ext cx="2509681" cy="1591545"/>
      </dsp:txXfrm>
    </dsp:sp>
    <dsp:sp modelId="{376E209B-6861-4D48-9B86-85AFF4676B95}">
      <dsp:nvSpPr>
        <dsp:cNvPr id="0" name=""/>
        <dsp:cNvSpPr/>
      </dsp:nvSpPr>
      <dsp:spPr>
        <a:xfrm>
          <a:off x="4762169" y="153187"/>
          <a:ext cx="3177084" cy="3177084"/>
        </a:xfrm>
        <a:prstGeom prst="circularArrow">
          <a:avLst>
            <a:gd name="adj1" fmla="val 2720"/>
            <a:gd name="adj2" fmla="val 331300"/>
            <a:gd name="adj3" fmla="val 19493189"/>
            <a:gd name="adj4" fmla="val 12575511"/>
            <a:gd name="adj5" fmla="val 3173"/>
          </a:avLst>
        </a:prstGeom>
        <a:solidFill>
          <a:schemeClr val="accent1">
            <a:shade val="90000"/>
            <a:hueOff val="350916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51C7A-9913-4F28-A292-B0BCA43FBB22}">
      <dsp:nvSpPr>
        <dsp:cNvPr id="0" name=""/>
        <dsp:cNvSpPr/>
      </dsp:nvSpPr>
      <dsp:spPr>
        <a:xfrm>
          <a:off x="3891341" y="1003504"/>
          <a:ext cx="2318855" cy="922132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noProof="0" dirty="0" smtClean="0"/>
            <a:t>Lesson Observation (LO)</a:t>
          </a:r>
          <a:endParaRPr lang="en-GB" sz="1900" kern="1200" noProof="0" dirty="0"/>
        </a:p>
      </dsp:txBody>
      <dsp:txXfrm>
        <a:off x="3918349" y="1030512"/>
        <a:ext cx="2264839" cy="868116"/>
      </dsp:txXfrm>
    </dsp:sp>
    <dsp:sp modelId="{EC889319-AC60-4F93-84D2-E2E9088BBC6F}">
      <dsp:nvSpPr>
        <dsp:cNvPr id="0" name=""/>
        <dsp:cNvSpPr/>
      </dsp:nvSpPr>
      <dsp:spPr>
        <a:xfrm>
          <a:off x="6621661" y="1464570"/>
          <a:ext cx="2608711" cy="21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Share/ discuss on the implementation approach and observations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Analysis what transpired in the classroom</a:t>
          </a:r>
          <a:endParaRPr lang="en-GB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noProof="0" dirty="0" smtClean="0"/>
            <a:t>Plan and prepare for upcoming lessons by designing/ revising tasks to improve instructional design </a:t>
          </a:r>
          <a:endParaRPr lang="en-GB" sz="1200" kern="1200" noProof="0" dirty="0"/>
        </a:p>
      </dsp:txBody>
      <dsp:txXfrm>
        <a:off x="6671176" y="1514085"/>
        <a:ext cx="2509681" cy="1591545"/>
      </dsp:txXfrm>
    </dsp:sp>
    <dsp:sp modelId="{F669267E-598E-4103-B20F-3F3B425C30E5}">
      <dsp:nvSpPr>
        <dsp:cNvPr id="0" name=""/>
        <dsp:cNvSpPr/>
      </dsp:nvSpPr>
      <dsp:spPr>
        <a:xfrm>
          <a:off x="7202968" y="3354427"/>
          <a:ext cx="2318855" cy="922132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noProof="0" dirty="0" smtClean="0"/>
            <a:t>Post-lesson Reflection</a:t>
          </a:r>
          <a:endParaRPr lang="en-GB" sz="1900" kern="1200" noProof="0" dirty="0"/>
        </a:p>
      </dsp:txBody>
      <dsp:txXfrm>
        <a:off x="7229976" y="3381435"/>
        <a:ext cx="2264839" cy="868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424A6-C475-4CE8-B569-D7E43C3C5CFA}">
      <dsp:nvSpPr>
        <dsp:cNvPr id="0" name=""/>
        <dsp:cNvSpPr/>
      </dsp:nvSpPr>
      <dsp:spPr>
        <a:xfrm>
          <a:off x="2381691" y="1637725"/>
          <a:ext cx="2001664" cy="2001664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Implementation</a:t>
          </a:r>
          <a:endParaRPr lang="en-US" sz="1300" kern="1200" dirty="0"/>
        </a:p>
      </dsp:txBody>
      <dsp:txXfrm>
        <a:off x="2784115" y="2106605"/>
        <a:ext cx="1196816" cy="1028897"/>
      </dsp:txXfrm>
    </dsp:sp>
    <dsp:sp modelId="{0B813989-97EC-4D52-8409-1C09AFD2ADB1}">
      <dsp:nvSpPr>
        <dsp:cNvPr id="0" name=""/>
        <dsp:cNvSpPr/>
      </dsp:nvSpPr>
      <dsp:spPr>
        <a:xfrm>
          <a:off x="1217086" y="1164604"/>
          <a:ext cx="1455756" cy="1455756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Design </a:t>
          </a:r>
          <a:endParaRPr lang="en-US" sz="1300" kern="1200" dirty="0"/>
        </a:p>
      </dsp:txBody>
      <dsp:txXfrm>
        <a:off x="1583577" y="1533310"/>
        <a:ext cx="722774" cy="718344"/>
      </dsp:txXfrm>
    </dsp:sp>
    <dsp:sp modelId="{143D958C-C29C-489A-ACD8-E68378459F11}">
      <dsp:nvSpPr>
        <dsp:cNvPr id="0" name=""/>
        <dsp:cNvSpPr/>
      </dsp:nvSpPr>
      <dsp:spPr>
        <a:xfrm rot="20700000">
          <a:off x="2032458" y="160281"/>
          <a:ext cx="1426343" cy="1426343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Reflection</a:t>
          </a:r>
          <a:endParaRPr lang="en-US" sz="1300" kern="1200" dirty="0"/>
        </a:p>
      </dsp:txBody>
      <dsp:txXfrm rot="-20700000">
        <a:off x="2345297" y="473120"/>
        <a:ext cx="800665" cy="800665"/>
      </dsp:txXfrm>
    </dsp:sp>
    <dsp:sp modelId="{8E070F2F-ACED-4D10-B88F-AF181A63BFDC}">
      <dsp:nvSpPr>
        <dsp:cNvPr id="0" name=""/>
        <dsp:cNvSpPr/>
      </dsp:nvSpPr>
      <dsp:spPr>
        <a:xfrm>
          <a:off x="2221780" y="1339072"/>
          <a:ext cx="2562130" cy="2562130"/>
        </a:xfrm>
        <a:prstGeom prst="circularArrow">
          <a:avLst>
            <a:gd name="adj1" fmla="val 4688"/>
            <a:gd name="adj2" fmla="val 299029"/>
            <a:gd name="adj3" fmla="val 2501435"/>
            <a:gd name="adj4" fmla="val 15893382"/>
            <a:gd name="adj5" fmla="val 5469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BA0842-8D65-4649-9D6B-52F3893BA8F7}">
      <dsp:nvSpPr>
        <dsp:cNvPr id="0" name=""/>
        <dsp:cNvSpPr/>
      </dsp:nvSpPr>
      <dsp:spPr>
        <a:xfrm>
          <a:off x="959274" y="844882"/>
          <a:ext cx="1861547" cy="186154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9699EE-B982-41D3-8747-1396C7B90131}">
      <dsp:nvSpPr>
        <dsp:cNvPr id="0" name=""/>
        <dsp:cNvSpPr/>
      </dsp:nvSpPr>
      <dsp:spPr>
        <a:xfrm>
          <a:off x="1702530" y="-149759"/>
          <a:ext cx="2007123" cy="200712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287F6-49C6-4CD1-9B40-C85E0977DF63}">
      <dsp:nvSpPr>
        <dsp:cNvPr id="0" name=""/>
        <dsp:cNvSpPr/>
      </dsp:nvSpPr>
      <dsp:spPr>
        <a:xfrm>
          <a:off x="0" y="4177834"/>
          <a:ext cx="4140200" cy="68540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Instructional starting point</a:t>
          </a:r>
          <a:endParaRPr lang="en-US" sz="1600" kern="1200" dirty="0"/>
        </a:p>
      </dsp:txBody>
      <dsp:txXfrm>
        <a:off x="0" y="4177834"/>
        <a:ext cx="4140200" cy="685408"/>
      </dsp:txXfrm>
    </dsp:sp>
    <dsp:sp modelId="{3884510D-2F25-4126-8DF1-17DA48AE2506}">
      <dsp:nvSpPr>
        <dsp:cNvPr id="0" name=""/>
        <dsp:cNvSpPr/>
      </dsp:nvSpPr>
      <dsp:spPr>
        <a:xfrm rot="10800000">
          <a:off x="0" y="3133957"/>
          <a:ext cx="4140200" cy="1054158"/>
        </a:xfrm>
        <a:prstGeom prst="upArrowCallou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Multiplied by </a:t>
          </a:r>
          <a:endParaRPr lang="en-US" sz="1600" kern="1200" dirty="0"/>
        </a:p>
      </dsp:txBody>
      <dsp:txXfrm rot="10800000">
        <a:off x="0" y="3133957"/>
        <a:ext cx="4140200" cy="684960"/>
      </dsp:txXfrm>
    </dsp:sp>
    <dsp:sp modelId="{F0D38038-B9D3-472E-9B6E-CAD5D35C5B65}">
      <dsp:nvSpPr>
        <dsp:cNvPr id="0" name=""/>
        <dsp:cNvSpPr/>
      </dsp:nvSpPr>
      <dsp:spPr>
        <a:xfrm rot="10800000">
          <a:off x="0" y="2090080"/>
          <a:ext cx="4140200" cy="1054158"/>
        </a:xfrm>
        <a:prstGeom prst="upArrowCallou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4 × 3 = 12?? </a:t>
          </a:r>
          <a:endParaRPr lang="en-US" sz="1600" kern="1200" dirty="0"/>
        </a:p>
      </dsp:txBody>
      <dsp:txXfrm rot="10800000">
        <a:off x="0" y="2090080"/>
        <a:ext cx="4140200" cy="684960"/>
      </dsp:txXfrm>
    </dsp:sp>
    <dsp:sp modelId="{FB1181A8-9F4B-46B0-A12E-B396ED75625E}">
      <dsp:nvSpPr>
        <dsp:cNvPr id="0" name=""/>
        <dsp:cNvSpPr/>
      </dsp:nvSpPr>
      <dsp:spPr>
        <a:xfrm rot="10800000">
          <a:off x="0" y="1046203"/>
          <a:ext cx="4140200" cy="1054158"/>
        </a:xfrm>
        <a:prstGeom prst="upArrowCallou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Three fours are twelve 3 × 4 = 12 (NCTM)</a:t>
          </a:r>
          <a:endParaRPr lang="en-US" sz="1600" kern="1200" dirty="0"/>
        </a:p>
      </dsp:txBody>
      <dsp:txXfrm rot="10800000">
        <a:off x="0" y="1046203"/>
        <a:ext cx="4140200" cy="684960"/>
      </dsp:txXfrm>
    </dsp:sp>
    <dsp:sp modelId="{D78D7D98-5A00-475D-81B3-3CFC5AB1EBC5}">
      <dsp:nvSpPr>
        <dsp:cNvPr id="0" name=""/>
        <dsp:cNvSpPr/>
      </dsp:nvSpPr>
      <dsp:spPr>
        <a:xfrm rot="10800000">
          <a:off x="0" y="2325"/>
          <a:ext cx="4140200" cy="1054158"/>
        </a:xfrm>
        <a:prstGeom prst="upArrowCallou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Language issues</a:t>
          </a:r>
          <a:endParaRPr lang="en-US" sz="1600" kern="1200" dirty="0"/>
        </a:p>
      </dsp:txBody>
      <dsp:txXfrm rot="10800000">
        <a:off x="0" y="2325"/>
        <a:ext cx="4140200" cy="684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1F420-441A-45CC-B856-41F0329224FD}">
      <dsp:nvSpPr>
        <dsp:cNvPr id="0" name=""/>
        <dsp:cNvSpPr/>
      </dsp:nvSpPr>
      <dsp:spPr>
        <a:xfrm>
          <a:off x="632" y="0"/>
          <a:ext cx="1645558" cy="32829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C2 Activities</a:t>
          </a:r>
          <a:endParaRPr lang="en-US" sz="2500" kern="1200" dirty="0"/>
        </a:p>
      </dsp:txBody>
      <dsp:txXfrm>
        <a:off x="632" y="0"/>
        <a:ext cx="1645558" cy="984885"/>
      </dsp:txXfrm>
    </dsp:sp>
    <dsp:sp modelId="{CD32C9F0-F38D-472F-A360-8EF8DFC95129}">
      <dsp:nvSpPr>
        <dsp:cNvPr id="0" name=""/>
        <dsp:cNvSpPr/>
      </dsp:nvSpPr>
      <dsp:spPr>
        <a:xfrm>
          <a:off x="165188" y="985165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Mathematics Games</a:t>
          </a:r>
          <a:endParaRPr lang="en-US" sz="1200" kern="1200" dirty="0"/>
        </a:p>
      </dsp:txBody>
      <dsp:txXfrm>
        <a:off x="184078" y="1004055"/>
        <a:ext cx="1278666" cy="607188"/>
      </dsp:txXfrm>
    </dsp:sp>
    <dsp:sp modelId="{447DE82F-B8F7-4906-8955-1E7698F536B1}">
      <dsp:nvSpPr>
        <dsp:cNvPr id="0" name=""/>
        <dsp:cNvSpPr/>
      </dsp:nvSpPr>
      <dsp:spPr>
        <a:xfrm>
          <a:off x="165188" y="1729359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Stories about Mathematics / Mathematicians </a:t>
          </a:r>
          <a:endParaRPr lang="en-US" sz="1200" kern="1200" dirty="0"/>
        </a:p>
      </dsp:txBody>
      <dsp:txXfrm>
        <a:off x="184078" y="1748249"/>
        <a:ext cx="1278666" cy="607188"/>
      </dsp:txXfrm>
    </dsp:sp>
    <dsp:sp modelId="{5CAB6C1A-75DA-4DB8-95CE-0F133F520148}">
      <dsp:nvSpPr>
        <dsp:cNvPr id="0" name=""/>
        <dsp:cNvSpPr/>
      </dsp:nvSpPr>
      <dsp:spPr>
        <a:xfrm>
          <a:off x="165188" y="2473553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Outdoor Mathematics Activates </a:t>
          </a:r>
          <a:endParaRPr lang="en-US" sz="1200" kern="1200" dirty="0"/>
        </a:p>
      </dsp:txBody>
      <dsp:txXfrm>
        <a:off x="184078" y="2492443"/>
        <a:ext cx="1278666" cy="607188"/>
      </dsp:txXfrm>
    </dsp:sp>
    <dsp:sp modelId="{2F4AB333-86AE-4ACB-B2D9-E48B48ED1AB9}">
      <dsp:nvSpPr>
        <dsp:cNvPr id="0" name=""/>
        <dsp:cNvSpPr/>
      </dsp:nvSpPr>
      <dsp:spPr>
        <a:xfrm>
          <a:off x="1769608" y="0"/>
          <a:ext cx="1645558" cy="32829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C3 Practices</a:t>
          </a:r>
          <a:endParaRPr lang="en-US" sz="2500" kern="1200" dirty="0"/>
        </a:p>
      </dsp:txBody>
      <dsp:txXfrm>
        <a:off x="1769608" y="0"/>
        <a:ext cx="1645558" cy="984885"/>
      </dsp:txXfrm>
    </dsp:sp>
    <dsp:sp modelId="{9FFA50A6-8695-43A3-A27E-F4DD673C8982}">
      <dsp:nvSpPr>
        <dsp:cNvPr id="0" name=""/>
        <dsp:cNvSpPr/>
      </dsp:nvSpPr>
      <dsp:spPr>
        <a:xfrm>
          <a:off x="1934164" y="985165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Practicing with lots of Questions</a:t>
          </a:r>
          <a:endParaRPr lang="en-US" sz="1200" kern="1200" dirty="0"/>
        </a:p>
      </dsp:txBody>
      <dsp:txXfrm>
        <a:off x="1953054" y="1004055"/>
        <a:ext cx="1278666" cy="607188"/>
      </dsp:txXfrm>
    </dsp:sp>
    <dsp:sp modelId="{EDC7AC8D-E9FA-4C5D-89CB-6D0BF75B5CA6}">
      <dsp:nvSpPr>
        <dsp:cNvPr id="0" name=""/>
        <dsp:cNvSpPr/>
      </dsp:nvSpPr>
      <dsp:spPr>
        <a:xfrm>
          <a:off x="1934164" y="1729359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Doing a lot of </a:t>
          </a:r>
          <a:r>
            <a:rPr lang="en-GB" sz="1200" kern="1200" noProof="0" dirty="0" smtClean="0"/>
            <a:t>Maths</a:t>
          </a:r>
          <a:r>
            <a:rPr lang="en-US" sz="1200" kern="1200" dirty="0" smtClean="0"/>
            <a:t> Work </a:t>
          </a:r>
          <a:endParaRPr lang="en-US" sz="1200" kern="1200" dirty="0"/>
        </a:p>
      </dsp:txBody>
      <dsp:txXfrm>
        <a:off x="1953054" y="1748249"/>
        <a:ext cx="1278666" cy="607188"/>
      </dsp:txXfrm>
    </dsp:sp>
    <dsp:sp modelId="{2F7CEFAF-EE3E-47C2-AD75-DE105EE0005B}">
      <dsp:nvSpPr>
        <dsp:cNvPr id="0" name=""/>
        <dsp:cNvSpPr/>
      </dsp:nvSpPr>
      <dsp:spPr>
        <a:xfrm>
          <a:off x="1934164" y="2473553"/>
          <a:ext cx="1316446" cy="6449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noProof="0" dirty="0" smtClean="0"/>
            <a:t>Maths</a:t>
          </a:r>
          <a:r>
            <a:rPr lang="en-US" sz="1200" kern="1200" dirty="0" smtClean="0"/>
            <a:t> Homework </a:t>
          </a:r>
          <a:endParaRPr lang="en-US" sz="1200" kern="1200" dirty="0"/>
        </a:p>
      </dsp:txBody>
      <dsp:txXfrm>
        <a:off x="1953054" y="2492443"/>
        <a:ext cx="1278666" cy="607188"/>
      </dsp:txXfrm>
    </dsp:sp>
    <dsp:sp modelId="{90537A41-F3AC-42D1-ABA0-D7AD8770DDBE}">
      <dsp:nvSpPr>
        <dsp:cNvPr id="0" name=""/>
        <dsp:cNvSpPr/>
      </dsp:nvSpPr>
      <dsp:spPr>
        <a:xfrm>
          <a:off x="3538583" y="0"/>
          <a:ext cx="1645558" cy="3282950"/>
        </a:xfrm>
        <a:prstGeom prst="roundRect">
          <a:avLst>
            <a:gd name="adj" fmla="val 10000"/>
          </a:avLst>
        </a:prstGeom>
        <a:solidFill>
          <a:srgbClr val="F29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C10 Tools </a:t>
          </a:r>
          <a:endParaRPr lang="en-US" sz="2500" kern="1200" dirty="0"/>
        </a:p>
      </dsp:txBody>
      <dsp:txXfrm>
        <a:off x="3538583" y="0"/>
        <a:ext cx="1645558" cy="984885"/>
      </dsp:txXfrm>
    </dsp:sp>
    <dsp:sp modelId="{B8BABB36-E412-43BC-B7CF-E39BB3B4D7DA}">
      <dsp:nvSpPr>
        <dsp:cNvPr id="0" name=""/>
        <dsp:cNvSpPr/>
      </dsp:nvSpPr>
      <dsp:spPr>
        <a:xfrm>
          <a:off x="3703139" y="985846"/>
          <a:ext cx="1316446" cy="9898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99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Using Diagrams</a:t>
          </a:r>
          <a:endParaRPr lang="en-US" sz="1200" kern="1200" dirty="0"/>
        </a:p>
      </dsp:txBody>
      <dsp:txXfrm>
        <a:off x="3732131" y="1014838"/>
        <a:ext cx="1258462" cy="931870"/>
      </dsp:txXfrm>
    </dsp:sp>
    <dsp:sp modelId="{1D780816-FBFB-4B3A-A96A-B77523596B83}">
      <dsp:nvSpPr>
        <dsp:cNvPr id="0" name=""/>
        <dsp:cNvSpPr/>
      </dsp:nvSpPr>
      <dsp:spPr>
        <a:xfrm>
          <a:off x="3703139" y="2127986"/>
          <a:ext cx="1316446" cy="9898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2992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Using Concrete Materials </a:t>
          </a:r>
          <a:endParaRPr lang="en-US" sz="1200" kern="1200" dirty="0"/>
        </a:p>
      </dsp:txBody>
      <dsp:txXfrm>
        <a:off x="3732131" y="2156978"/>
        <a:ext cx="1258462" cy="931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2019/07/24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2019/07/24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xmlns="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Add a footer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 userDrawn="1"/>
        </p:nvSpPr>
        <p:spPr>
          <a:xfrm>
            <a:off x="9699422" y="6468072"/>
            <a:ext cx="1662546" cy="21749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ZA" sz="16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HKU </a:t>
            </a:r>
            <a:r>
              <a:rPr lang="en-ZA" sz="1600" b="1" spc="-100" baseline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MATHS Ed</a:t>
            </a:r>
            <a:endParaRPr lang="en-ZA" sz="1600" b="1" spc="-100" baseline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3.png"/><Relationship Id="rId7" Type="http://schemas.openxmlformats.org/officeDocument/2006/relationships/diagramData" Target="../diagrams/data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diagramDrawing" Target="../diagrams/drawing6.xml"/><Relationship Id="rId5" Type="http://schemas.openxmlformats.org/officeDocument/2006/relationships/image" Target="../media/image25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en.wikipedia.org/wiki/Cuisenaire_rod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n.wikipedia.org/wiki/Cuisenaire_rod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36" y="4854276"/>
            <a:ext cx="8376364" cy="1304388"/>
          </a:xfrm>
        </p:spPr>
        <p:txBody>
          <a:bodyPr/>
          <a:lstStyle/>
          <a:p>
            <a:r>
              <a:rPr lang="en-US" sz="4400" dirty="0" smtClean="0"/>
              <a:t>Teaching in multicultural &amp; multilingual classrooms</a:t>
            </a:r>
            <a:endParaRPr lang="en-ZA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0522" y="4923692"/>
            <a:ext cx="3401478" cy="119203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ZA" sz="2400" b="1" i="0" dirty="0" smtClean="0">
                <a:latin typeface="+mj-lt"/>
              </a:rPr>
              <a:t>EMILY SUM </a:t>
            </a:r>
            <a:endParaRPr lang="en-ZA" sz="2400" b="1" i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77692" cy="3697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07" y="0"/>
            <a:ext cx="6577693" cy="3697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0707" y="1956797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en-GB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ound the answer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0657" y="1956798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Thinking …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6628" y="195679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en-GB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riend’s advice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52" y="6115730"/>
            <a:ext cx="2438241" cy="6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69068" y="1106048"/>
            <a:ext cx="5781899" cy="432000"/>
          </a:xfrm>
        </p:spPr>
        <p:txBody>
          <a:bodyPr/>
          <a:lstStyle/>
          <a:p>
            <a:r>
              <a:rPr lang="en-GB" dirty="0"/>
              <a:t>Strategies for instruction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4160530" y="1636036"/>
            <a:ext cx="5690437" cy="360000"/>
          </a:xfrm>
        </p:spPr>
        <p:txBody>
          <a:bodyPr/>
          <a:lstStyle/>
          <a:p>
            <a:pPr lvl="0"/>
            <a:r>
              <a:rPr lang="en-GB" dirty="0" smtClean="0"/>
              <a:t>Putting all the pieces together in planning a set of lessons</a:t>
            </a:r>
            <a:endParaRPr lang="en-GB" dirty="0"/>
          </a:p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372080" y="2104983"/>
            <a:ext cx="6608396" cy="408701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3" y="4359403"/>
            <a:ext cx="3457211" cy="1281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3" y="3791044"/>
            <a:ext cx="3354034" cy="561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23" y="316425"/>
            <a:ext cx="2962757" cy="3468169"/>
          </a:xfrm>
          <a:prstGeom prst="rect">
            <a:avLst/>
          </a:prstGeom>
        </p:spPr>
      </p:pic>
      <p:pic>
        <p:nvPicPr>
          <p:cNvPr id="17" name="Picture 4" descr="https://myblueflamingo.files.wordpress.com/2017/07/indian-patterns_nature-13_mbf.jpg?w=1000&amp;h="/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r="321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155" y="4602899"/>
            <a:ext cx="1985757" cy="1570655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5726956"/>
              </p:ext>
            </p:extLst>
          </p:nvPr>
        </p:nvGraphicFramePr>
        <p:xfrm>
          <a:off x="3372080" y="2111433"/>
          <a:ext cx="6478887" cy="3825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650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5"/>
            <a:ext cx="8890603" cy="6859755"/>
          </a:xfrm>
          <a:prstGeom prst="rect">
            <a:avLst/>
          </a:prstGeom>
        </p:spPr>
      </p:pic>
      <p:pic>
        <p:nvPicPr>
          <p:cNvPr id="15" name="Picture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3822700" y="2047366"/>
            <a:ext cx="3736975" cy="25267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algorithm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Develop conceptual </a:t>
            </a:r>
            <a:r>
              <a:rPr lang="en-US" dirty="0" smtClean="0"/>
              <a:t>understanding using </a:t>
            </a:r>
            <a:r>
              <a:rPr lang="en-GB" dirty="0"/>
              <a:t>Cuisenaire </a:t>
            </a:r>
            <a:r>
              <a:rPr lang="en-GB" dirty="0" smtClean="0"/>
              <a:t>rods</a:t>
            </a:r>
            <a:endParaRPr lang="en-GB" dirty="0">
              <a:hlinkClick r:id="rId4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 descr="https://myblueflamingo.files.wordpress.com/2017/07/indian-patterns_nature-09_mbf.jpg?w=1000&amp;h="/>
          <p:cNvPicPr>
            <a:picLocks noGrp="1" noChangeAspect="1" noChangeArrowheads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r="321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39" b="23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600" dirty="0" smtClean="0"/>
              <a:t>By </a:t>
            </a:r>
            <a:r>
              <a:rPr lang="en-GB" sz="1600" dirty="0"/>
              <a:t>looking at the columns of the </a:t>
            </a:r>
            <a:r>
              <a:rPr lang="en-GB" sz="1600" dirty="0" smtClean="0"/>
              <a:t>array</a:t>
            </a:r>
            <a:r>
              <a:rPr lang="en-GB" sz="1600" dirty="0"/>
              <a:t>, students can </a:t>
            </a:r>
            <a:r>
              <a:rPr lang="en-GB" sz="1600" dirty="0" smtClean="0"/>
              <a:t> </a:t>
            </a:r>
            <a:r>
              <a:rPr lang="en-GB" sz="1600" dirty="0"/>
              <a:t>interpret the array as </a:t>
            </a:r>
            <a:r>
              <a:rPr lang="en-GB" sz="1600" i="1" dirty="0" smtClean="0"/>
              <a:t>n</a:t>
            </a:r>
            <a:r>
              <a:rPr lang="en-GB" sz="1600" dirty="0" smtClean="0"/>
              <a:t> </a:t>
            </a:r>
            <a:r>
              <a:rPr lang="en-GB" sz="1600" dirty="0"/>
              <a:t>columns of 3 (or </a:t>
            </a:r>
            <a:r>
              <a:rPr lang="en-GB" sz="1600" i="1" dirty="0" smtClean="0"/>
              <a:t>n</a:t>
            </a:r>
            <a:r>
              <a:rPr lang="en-GB" sz="1600" dirty="0" smtClean="0"/>
              <a:t> </a:t>
            </a:r>
            <a:r>
              <a:rPr lang="en-GB" sz="1600" dirty="0"/>
              <a:t>groups of 3). </a:t>
            </a:r>
          </a:p>
          <a:p>
            <a:r>
              <a:rPr lang="en-GB" sz="1600" dirty="0"/>
              <a:t>Students may skip count the number in each </a:t>
            </a:r>
            <a:r>
              <a:rPr lang="en-GB" sz="1600" dirty="0" smtClean="0"/>
              <a:t>column, 3, 6, 9, 12 </a:t>
            </a:r>
            <a:r>
              <a:rPr lang="en-GB" sz="1600" dirty="0"/>
              <a:t>and then know that </a:t>
            </a:r>
            <a:r>
              <a:rPr lang="en-GB" sz="1600" dirty="0" smtClean="0"/>
              <a:t>4 columns </a:t>
            </a:r>
            <a:r>
              <a:rPr lang="en-GB" sz="1600" dirty="0"/>
              <a:t>of </a:t>
            </a:r>
            <a:r>
              <a:rPr lang="en-GB" sz="1600" dirty="0" smtClean="0"/>
              <a:t>3 </a:t>
            </a:r>
            <a:r>
              <a:rPr lang="en-GB" sz="1600" dirty="0"/>
              <a:t>is 12, or </a:t>
            </a:r>
            <a:r>
              <a:rPr lang="en-GB" sz="1600" dirty="0" smtClean="0"/>
              <a:t>4 </a:t>
            </a:r>
            <a:r>
              <a:rPr lang="en-GB" sz="1600" dirty="0"/>
              <a:t>× </a:t>
            </a:r>
            <a:r>
              <a:rPr lang="en-GB" sz="1600" dirty="0" smtClean="0"/>
              <a:t>3 </a:t>
            </a:r>
            <a:r>
              <a:rPr lang="en-GB" sz="1600" dirty="0"/>
              <a:t>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Beyond algorithm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Develop conceptual understanding </a:t>
            </a:r>
            <a:r>
              <a:rPr lang="en-US" dirty="0"/>
              <a:t>using </a:t>
            </a:r>
            <a:r>
              <a:rPr lang="en-GB" dirty="0"/>
              <a:t>Cuisenaire rods</a:t>
            </a:r>
            <a:endParaRPr lang="en-GB" dirty="0">
              <a:hlinkClick r:id="rId2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281" y="3310728"/>
            <a:ext cx="1115665" cy="1201016"/>
          </a:xfrm>
          <a:prstGeom prst="rect">
            <a:avLst/>
          </a:prstGeom>
        </p:spPr>
      </p:pic>
      <p:pic>
        <p:nvPicPr>
          <p:cNvPr id="2050" name="Picture 2" descr="Pink palm trees"/>
          <p:cNvPicPr>
            <a:picLocks noGrp="1" noChangeAspect="1" noChangeArrowheads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r="276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7728" b="77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algorithm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Develop conceptual understanding as well as procedural knowledge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3"/>
          </p:nvPr>
        </p:nvSpPr>
        <p:spPr>
          <a:xfrm>
            <a:off x="11333561" y="6472701"/>
            <a:ext cx="278418" cy="274324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8163" y="1032669"/>
            <a:ext cx="2210733" cy="3143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58" y="1489976"/>
            <a:ext cx="3448888" cy="3965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3709764"/>
            <a:ext cx="3143457" cy="2321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260" y="4416088"/>
            <a:ext cx="2179517" cy="19517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18400" y="6367827"/>
            <a:ext cx="196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(Askew, 2016, p. 47)</a:t>
            </a:r>
            <a:endParaRPr lang="en-GB" sz="1600" dirty="0"/>
          </a:p>
        </p:txBody>
      </p:sp>
      <p:pic>
        <p:nvPicPr>
          <p:cNvPr id="6146" name="Picture 2" descr="https://myblueflamingo.files.wordpress.com/2017/07/indian-patterns_nature-12_mbf.jpg?w=1000&amp;h="/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r="321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223" y="1489976"/>
            <a:ext cx="4132103" cy="405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048" y="5225871"/>
            <a:ext cx="6791952" cy="1150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22" y="2977116"/>
            <a:ext cx="1536252" cy="142781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527851" y="5445967"/>
            <a:ext cx="44550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25434" y="5672795"/>
            <a:ext cx="5022064" cy="156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8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counts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9726353" cy="360000"/>
          </a:xfrm>
        </p:spPr>
        <p:txBody>
          <a:bodyPr/>
          <a:lstStyle/>
          <a:p>
            <a:r>
              <a:rPr lang="en-US" dirty="0" smtClean="0"/>
              <a:t>Practice to become fluent in the 5-10 &amp; 4-8 multiplication tables and connect them to each other.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734267"/>
            <a:ext cx="5170978" cy="413401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73441" y="1368000"/>
            <a:ext cx="4507034" cy="4658727"/>
            <a:chOff x="5833768" y="1363851"/>
            <a:chExt cx="5229224" cy="53755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3768" y="1363851"/>
              <a:ext cx="5229224" cy="342715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3768" y="4791003"/>
              <a:ext cx="5229224" cy="1948423"/>
            </a:xfrm>
            <a:prstGeom prst="rect">
              <a:avLst/>
            </a:prstGeom>
          </p:spPr>
        </p:pic>
      </p:grpSp>
      <p:pic>
        <p:nvPicPr>
          <p:cNvPr id="7170" name="Picture 2" descr="https://myblueflamingo.files.wordpress.com/2017/08/indian-patterns_nature-28_mbf.jpg?w=700&amp;h="/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5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80" y="2999302"/>
            <a:ext cx="1283361" cy="12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843" b="11329"/>
          <a:stretch/>
        </p:blipFill>
        <p:spPr>
          <a:xfrm>
            <a:off x="6299200" y="32084"/>
            <a:ext cx="5472113" cy="6737684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941534" y="5096632"/>
            <a:ext cx="3962466" cy="1094618"/>
          </a:xfrm>
        </p:spPr>
        <p:txBody>
          <a:bodyPr/>
          <a:lstStyle/>
          <a:p>
            <a:r>
              <a:rPr lang="en-GB" b="1" i="0" dirty="0" smtClean="0"/>
              <a:t>Professional Learning Community on Facebook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535848" y="1075670"/>
            <a:ext cx="534764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>
                <a:solidFill>
                  <a:srgbClr val="F1900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Collaborative learning, reflection, community and social support. </a:t>
            </a:r>
            <a:endParaRPr lang="en-GB" sz="2800" b="1" dirty="0">
              <a:solidFill>
                <a:srgbClr val="F1900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" y="2476126"/>
            <a:ext cx="5357900" cy="30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20413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697683" y="1092529"/>
            <a:ext cx="3324780" cy="1357993"/>
          </a:xfrm>
        </p:spPr>
        <p:txBody>
          <a:bodyPr/>
          <a:lstStyle/>
          <a:p>
            <a:r>
              <a:rPr lang="en-GB" sz="4000" b="1" i="0" dirty="0" smtClean="0">
                <a:latin typeface="+mj-lt"/>
              </a:rPr>
              <a:t>QUESTION &amp; </a:t>
            </a:r>
          </a:p>
          <a:p>
            <a:r>
              <a:rPr lang="en-GB" sz="4000" b="1" i="0" dirty="0" smtClean="0">
                <a:latin typeface="+mj-lt"/>
              </a:rPr>
              <a:t>ANSWERS</a:t>
            </a:r>
            <a:endParaRPr lang="en-GB" sz="4000" b="1" i="0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4727462"/>
            <a:ext cx="9505950" cy="1188243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5016" y="4993522"/>
            <a:ext cx="6798250" cy="922183"/>
          </a:xfrm>
        </p:spPr>
        <p:txBody>
          <a:bodyPr/>
          <a:lstStyle/>
          <a:p>
            <a:r>
              <a:rPr lang="en-ZA" sz="4000" dirty="0">
                <a:solidFill>
                  <a:srgbClr val="193F61"/>
                </a:solidFill>
              </a:rPr>
              <a:t>THANK YOU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4727462"/>
            <a:ext cx="2189768" cy="118824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78756" y="5582999"/>
            <a:ext cx="1604356" cy="238016"/>
          </a:xfrm>
        </p:spPr>
        <p:txBody>
          <a:bodyPr/>
          <a:lstStyle/>
          <a:p>
            <a:pPr algn="ctr"/>
            <a:r>
              <a:rPr lang="en-ZA" dirty="0" smtClean="0">
                <a:solidFill>
                  <a:srgbClr val="193F61"/>
                </a:solidFill>
              </a:rPr>
              <a:t>siwan@hku.hk</a:t>
            </a:r>
            <a:endParaRPr lang="en-ZA" dirty="0">
              <a:solidFill>
                <a:srgbClr val="193F6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18" y="129846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Onsite support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smtClean="0"/>
              <a:t>Design research/ studies to investigate and support mathematics students</a:t>
            </a:r>
            <a:r>
              <a:rPr lang="en-GB" dirty="0"/>
              <a:t>’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3540976"/>
              </p:ext>
            </p:extLst>
          </p:nvPr>
        </p:nvGraphicFramePr>
        <p:xfrm>
          <a:off x="269947" y="1322496"/>
          <a:ext cx="9521824" cy="5080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Placeholder 8"/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r="5976"/>
          <a:stretch/>
        </p:blipFill>
        <p:spPr/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18482482"/>
              </p:ext>
            </p:extLst>
          </p:nvPr>
        </p:nvGraphicFramePr>
        <p:xfrm>
          <a:off x="7309038" y="0"/>
          <a:ext cx="5127321" cy="363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4322340"/>
            <a:ext cx="2193366" cy="22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l="18412" r="184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206" y="1807950"/>
            <a:ext cx="7716793" cy="432000"/>
          </a:xfrm>
        </p:spPr>
        <p:txBody>
          <a:bodyPr/>
          <a:lstStyle/>
          <a:p>
            <a:r>
              <a:rPr lang="en-GB" dirty="0"/>
              <a:t>Collaborative Lesson Planning (CLP)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smtClean="0"/>
              <a:t>Unit of study: Basic </a:t>
            </a:r>
            <a:r>
              <a:rPr lang="en-GB" dirty="0"/>
              <a:t>multiplication (</a:t>
            </a:r>
            <a:r>
              <a:rPr lang="en-GB" dirty="0" smtClean="0"/>
              <a:t>2N3</a:t>
            </a:r>
            <a:r>
              <a:rPr lang="en-GB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/>
              <a:t>EM students</a:t>
            </a:r>
          </a:p>
          <a:p>
            <a:r>
              <a:rPr lang="en-GB" sz="1600" dirty="0" smtClean="0"/>
              <a:t>Do not understand the concept of multiplication</a:t>
            </a:r>
          </a:p>
          <a:p>
            <a:r>
              <a:rPr lang="en-GB" sz="1600" dirty="0" smtClean="0"/>
              <a:t>Cannot recite times tables, nor to recall/ use multiplication facts</a:t>
            </a:r>
          </a:p>
          <a:p>
            <a:r>
              <a:rPr lang="en-GB" sz="1600" dirty="0" smtClean="0"/>
              <a:t>Cannot formulate number sentence to solve multiplication problem</a:t>
            </a:r>
          </a:p>
          <a:p>
            <a:pPr marL="0" indent="0">
              <a:buNone/>
            </a:pPr>
            <a:r>
              <a:rPr lang="en-GB" sz="1600" dirty="0" smtClean="0"/>
              <a:t>HK students  </a:t>
            </a:r>
          </a:p>
          <a:p>
            <a:r>
              <a:rPr lang="en-GB" sz="1600" dirty="0"/>
              <a:t>L</a:t>
            </a:r>
            <a:r>
              <a:rPr lang="en-GB" sz="1600" dirty="0" smtClean="0"/>
              <a:t>earn </a:t>
            </a:r>
            <a:r>
              <a:rPr lang="en-GB" sz="1600" dirty="0"/>
              <a:t>multiplication </a:t>
            </a:r>
            <a:r>
              <a:rPr lang="en-GB" sz="1600" dirty="0" smtClean="0"/>
              <a:t>procedurally, </a:t>
            </a:r>
            <a:r>
              <a:rPr lang="en-GB" sz="1600" dirty="0"/>
              <a:t>lacking conceptual understanding of the </a:t>
            </a:r>
            <a:r>
              <a:rPr lang="en-GB" sz="1600" dirty="0" smtClean="0"/>
              <a:t>operation</a:t>
            </a: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2005440" y="637991"/>
            <a:ext cx="75323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1900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OUR GOAL: To develop conceptual understanding as well as procedural fluency.  </a:t>
            </a:r>
            <a:endParaRPr lang="en-GB" sz="2800" b="1" dirty="0">
              <a:solidFill>
                <a:srgbClr val="F1900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66" y="4348717"/>
            <a:ext cx="2367520" cy="18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Collaborative Lesson Planning (CLP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smtClean="0"/>
              <a:t>Teaching basic multiplication (2N3)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1" y="2779340"/>
            <a:ext cx="5673139" cy="26458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80" y="1377135"/>
            <a:ext cx="4410584" cy="2715991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33625559"/>
              </p:ext>
            </p:extLst>
          </p:nvPr>
        </p:nvGraphicFramePr>
        <p:xfrm>
          <a:off x="431801" y="1536181"/>
          <a:ext cx="4140200" cy="486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8" y="4093126"/>
            <a:ext cx="1776046" cy="17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content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smtClean="0"/>
              <a:t>Textbooks from UK and Finland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31" y="2467925"/>
            <a:ext cx="3124200" cy="3933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03" y="1750019"/>
            <a:ext cx="4200828" cy="4651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3858" y="432000"/>
            <a:ext cx="47836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1900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 support the development of teachers’ knowledge about the teaching of multiplication.  </a:t>
            </a:r>
            <a:endParaRPr lang="en-GB" sz="2800" b="1" dirty="0">
              <a:solidFill>
                <a:srgbClr val="F1900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7073" r="170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culture matters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lvl="0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Ethnic Minority Primary Students in Hong Kong Value in Mathematics Learning?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3839967"/>
              </p:ext>
            </p:extLst>
          </p:nvPr>
        </p:nvGraphicFramePr>
        <p:xfrm>
          <a:off x="4445000" y="2908300"/>
          <a:ext cx="5184775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28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Tasks, tools &amp; Talk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lvl="0"/>
            <a:r>
              <a:rPr lang="en-GB" i="0" dirty="0" smtClean="0"/>
              <a:t>(Askew 2012 &amp; 2015)</a:t>
            </a:r>
            <a:endParaRPr lang="en-GB" i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“Preparing for and enacting teaching was more secure when based upon </a:t>
            </a:r>
            <a:r>
              <a:rPr lang="en-GB" dirty="0" smtClean="0">
                <a:solidFill>
                  <a:srgbClr val="FF0000"/>
                </a:solidFill>
              </a:rPr>
              <a:t>careful choice of tasks</a:t>
            </a:r>
            <a:r>
              <a:rPr lang="en-GB" dirty="0" smtClean="0"/>
              <a:t>, supported by </a:t>
            </a:r>
            <a:r>
              <a:rPr lang="en-GB" dirty="0" smtClean="0">
                <a:solidFill>
                  <a:srgbClr val="FF0000"/>
                </a:solidFill>
              </a:rPr>
              <a:t>a range of tools </a:t>
            </a:r>
            <a:r>
              <a:rPr lang="en-GB" dirty="0" smtClean="0"/>
              <a:t>that extend our “natural’ abilities and held together by </a:t>
            </a:r>
            <a:r>
              <a:rPr lang="en-GB" dirty="0" smtClean="0">
                <a:solidFill>
                  <a:srgbClr val="FF0000"/>
                </a:solidFill>
              </a:rPr>
              <a:t>careful attention to classroom talk</a:t>
            </a:r>
            <a:r>
              <a:rPr lang="en-GB" dirty="0" smtClean="0"/>
              <a:t>”.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23777" r="23777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5181" y="4758039"/>
            <a:ext cx="4170632" cy="1200330"/>
            <a:chOff x="785247" y="894735"/>
            <a:chExt cx="4170632" cy="1200330"/>
          </a:xfrm>
        </p:grpSpPr>
        <p:sp>
          <p:nvSpPr>
            <p:cNvPr id="8" name="Rectangle 7"/>
            <p:cNvSpPr/>
            <p:nvPr/>
          </p:nvSpPr>
          <p:spPr>
            <a:xfrm>
              <a:off x="785247" y="894736"/>
              <a:ext cx="3309362" cy="12003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F1900F"/>
                  </a:solidFill>
                </a:rPr>
                <a:t>Connect the 5 multiplication table to the divisions on the clock face (see picture).  </a:t>
              </a:r>
              <a:r>
                <a:rPr lang="en-GB" dirty="0">
                  <a:solidFill>
                    <a:schemeClr val="accent5"/>
                  </a:solidFill>
                </a:rPr>
                <a:t>	</a:t>
              </a:r>
            </a:p>
            <a:p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2991" y="894735"/>
              <a:ext cx="1112888" cy="12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2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Develop effective teaching and learning strategies </a:t>
            </a:r>
            <a:endParaRPr lang="en-GB" dirty="0" smtClean="0"/>
          </a:p>
          <a:p>
            <a:r>
              <a:rPr lang="en-GB" dirty="0" smtClean="0"/>
              <a:t>By using arrays, diagrams, manipulatives… </a:t>
            </a:r>
          </a:p>
          <a:p>
            <a:pPr marL="0" indent="0">
              <a:buNone/>
            </a:pPr>
            <a:r>
              <a:rPr lang="en-GB" dirty="0" smtClean="0"/>
              <a:t>Design </a:t>
            </a:r>
            <a:r>
              <a:rPr lang="en-GB" dirty="0"/>
              <a:t>school-based curriculum </a:t>
            </a:r>
            <a:r>
              <a:rPr lang="en-GB" dirty="0" smtClean="0"/>
              <a:t>including </a:t>
            </a:r>
            <a:r>
              <a:rPr lang="en-GB" dirty="0"/>
              <a:t>relevant teaching, </a:t>
            </a:r>
            <a:r>
              <a:rPr lang="en-GB" dirty="0" smtClean="0"/>
              <a:t>learning </a:t>
            </a:r>
            <a:r>
              <a:rPr lang="en-GB" dirty="0"/>
              <a:t>and </a:t>
            </a:r>
            <a:r>
              <a:rPr lang="en-GB" dirty="0" smtClean="0"/>
              <a:t>assessment resources </a:t>
            </a:r>
          </a:p>
          <a:p>
            <a:r>
              <a:rPr lang="en-GB" dirty="0" smtClean="0"/>
              <a:t>Rearrange teaching sequences (2-5-10-3-6-4-8-7-9)</a:t>
            </a:r>
          </a:p>
          <a:p>
            <a:r>
              <a:rPr lang="en-GB" dirty="0" smtClean="0"/>
              <a:t>New worksheets with the use of a range of materials and contexts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Tasks, tools &amp; </a:t>
            </a:r>
            <a:r>
              <a:rPr lang="en-GB" dirty="0" smtClean="0"/>
              <a:t>Talk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9426184" cy="360000"/>
          </a:xfrm>
        </p:spPr>
        <p:txBody>
          <a:bodyPr/>
          <a:lstStyle/>
          <a:p>
            <a:pPr lvl="0"/>
            <a:r>
              <a:rPr lang="en-GB" dirty="0" smtClean="0"/>
              <a:t>How can maths teaching be more culturally responsive for diverse students, and by extension, be more effective?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29702" y="3758846"/>
            <a:ext cx="3814978" cy="1164027"/>
            <a:chOff x="4738475" y="2726173"/>
            <a:chExt cx="4303399" cy="1075750"/>
          </a:xfrm>
        </p:grpSpPr>
        <p:sp>
          <p:nvSpPr>
            <p:cNvPr id="12" name="Rectangle 11"/>
            <p:cNvSpPr/>
            <p:nvPr/>
          </p:nvSpPr>
          <p:spPr>
            <a:xfrm>
              <a:off x="4738475" y="2726173"/>
              <a:ext cx="3309361" cy="1075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rgbClr val="F1900F"/>
                  </a:solidFill>
                </a:rPr>
                <a:t>Through doubling, students connect the 5-10, 3-6 and 4-8 multiplication tables.</a:t>
              </a:r>
              <a:r>
                <a:rPr lang="en-GB" dirty="0">
                  <a:solidFill>
                    <a:schemeClr val="accent5"/>
                  </a:solidFill>
                </a:rPr>
                <a:t>	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4490" y="2726173"/>
              <a:ext cx="997384" cy="1075750"/>
            </a:xfrm>
            <a:prstGeom prst="rect">
              <a:avLst/>
            </a:prstGeom>
          </p:spPr>
        </p:pic>
      </p:grpSp>
      <p:pic>
        <p:nvPicPr>
          <p:cNvPr id="14" name="Picture 2" descr="Tropical fruit"/>
          <p:cNvPicPr>
            <a:picLocks noGrp="1" noChangeAspect="1" noChangeArrowheads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182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60" r="4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1384696"/>
              </p:ext>
            </p:extLst>
          </p:nvPr>
        </p:nvGraphicFramePr>
        <p:xfrm>
          <a:off x="3427054" y="1344612"/>
          <a:ext cx="3736975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Tasks, tools &amp; </a:t>
            </a:r>
            <a:r>
              <a:rPr lang="en-GB" dirty="0" smtClean="0"/>
              <a:t>Talk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lvl="0"/>
            <a:r>
              <a:rPr lang="en-GB" dirty="0"/>
              <a:t>Enacting design instruction during the lesson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45" y="4063519"/>
            <a:ext cx="3285734" cy="2426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600" y="1661125"/>
            <a:ext cx="2495479" cy="24104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91224" y="5273672"/>
            <a:ext cx="4573948" cy="1200330"/>
            <a:chOff x="785247" y="894735"/>
            <a:chExt cx="4307366" cy="1200330"/>
          </a:xfrm>
        </p:grpSpPr>
        <p:sp>
          <p:nvSpPr>
            <p:cNvPr id="13" name="Rectangle 12"/>
            <p:cNvSpPr/>
            <p:nvPr/>
          </p:nvSpPr>
          <p:spPr>
            <a:xfrm>
              <a:off x="785247" y="894736"/>
              <a:ext cx="3309362" cy="12003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rgbClr val="F1900F"/>
                  </a:solidFill>
                </a:rPr>
                <a:t>Use simple language to describe multiplication, “times”, 2 threes, 3 threes…  </a:t>
              </a:r>
              <a:r>
                <a:rPr lang="en-GB" dirty="0">
                  <a:solidFill>
                    <a:schemeClr val="accent5"/>
                  </a:solidFill>
                </a:rPr>
                <a:t>	</a:t>
              </a:r>
            </a:p>
            <a:p>
              <a:endParaRPr lang="en-GB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79725" y="894735"/>
              <a:ext cx="1112888" cy="1200329"/>
            </a:xfrm>
            <a:prstGeom prst="rect">
              <a:avLst/>
            </a:prstGeom>
          </p:spPr>
        </p:pic>
      </p:grpSp>
      <p:pic>
        <p:nvPicPr>
          <p:cNvPr id="15" name="Picture Placeholder 9"/>
          <p:cNvPicPr>
            <a:picLocks noGrp="1" noChangeAspect="1"/>
          </p:cNvPicPr>
          <p:nvPr>
            <p:ph type="pic" sz="quarter" idx="35"/>
          </p:nvPr>
        </p:nvPicPr>
        <p:blipFill>
          <a:blip r:embed="rId10"/>
          <a:srcRect l="24319" r="243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11"/>
          <a:srcRect l="4916" r="4916"/>
          <a:stretch>
            <a:fillRect/>
          </a:stretch>
        </p:blipFill>
        <p:spPr>
          <a:xfrm>
            <a:off x="7057433" y="1512000"/>
            <a:ext cx="3588926" cy="37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Gulim"/>
        <a:cs typeface=""/>
      </a:majorFont>
      <a:minorFont>
        <a:latin typeface="Segoe UI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Minimalistic Presentation Layout_Alt_SB - v3" id="{84B37BC6-24B1-44DF-BC33-A2600EA6D2E2}" vid="{FEA1FE0D-3AE3-41D8-8190-550E5A85D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61CFE-D4DA-4753-A9A5-D482B9609A35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b0879af-3eba-417a-a55a-ffe6dcd6ca77"/>
    <ds:schemaRef ds:uri="6dc4bcd6-49db-4c07-9060-8acfc67cef9f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869D89-072C-4F46-9050-EAD8E79591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0</TotalTime>
  <Words>672</Words>
  <Application>Microsoft Office PowerPoint</Application>
  <PresentationFormat>Custom</PresentationFormat>
  <Paragraphs>115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Teaching in multicultural &amp; multilingual classrooms</vt:lpstr>
      <vt:lpstr>Onsite support</vt:lpstr>
      <vt:lpstr>Collaborative Lesson Planning (CLP)</vt:lpstr>
      <vt:lpstr>Collaborative Lesson Planning (CLP)</vt:lpstr>
      <vt:lpstr>Learning content analysis</vt:lpstr>
      <vt:lpstr> culture matters</vt:lpstr>
      <vt:lpstr>Tasks, tools &amp; Talk</vt:lpstr>
      <vt:lpstr>Tasks, tools &amp; Talk</vt:lpstr>
      <vt:lpstr>Tasks, tools &amp; Talk</vt:lpstr>
      <vt:lpstr>Strategies for instruction </vt:lpstr>
      <vt:lpstr>Beyond algorithm </vt:lpstr>
      <vt:lpstr>Beyond algorithm </vt:lpstr>
      <vt:lpstr>Beyond algorithm </vt:lpstr>
      <vt:lpstr>Exercise counts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2018-06-05T23:24:32Z</dcterms:created>
  <dcterms:modified xsi:type="dcterms:W3CDTF">2019-07-24T13:20:36Z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v-abdarl@microsoft.com</vt:lpwstr>
  </property>
  <property fmtid="{D5CDD505-2E9C-101B-9397-08002B2CF9AE}" pid="6" name="MSIP_Label_f42aa342-8706-4288-bd11-ebb85995028c_SetDate">
    <vt:lpwstr>2018-06-04T17:47:21.6558308Z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