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2" r:id="rId5"/>
    <p:sldId id="349" r:id="rId6"/>
    <p:sldId id="345" r:id="rId7"/>
    <p:sldId id="353" r:id="rId8"/>
    <p:sldId id="323" r:id="rId9"/>
    <p:sldId id="324" r:id="rId10"/>
    <p:sldId id="325" r:id="rId11"/>
    <p:sldId id="348" r:id="rId12"/>
    <p:sldId id="338" r:id="rId13"/>
    <p:sldId id="343" r:id="rId14"/>
    <p:sldId id="354" r:id="rId15"/>
    <p:sldId id="352" r:id="rId16"/>
    <p:sldId id="350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FD298-62DE-3548-18D2-1DDF39C019A8}" v="45" dt="2019-09-23T21:43:52.734"/>
    <p1510:client id="{1E3D582D-AEB7-FB21-7E64-BD6894800158}" v="431" dt="2019-09-24T02:11:09.569"/>
    <p1510:client id="{727F19A6-041C-84F0-B6A7-F35C136F9340}" v="3" dt="2019-09-25T02:03:37.650"/>
    <p1510:client id="{DE14FE24-3CC1-2662-11FB-D7BDF4486390}" v="2" dt="2019-09-28T04:47:49.217"/>
    <p1510:client id="{E3D71723-3F91-1231-718D-F709CDBD1E3A}" v="46" dt="2019-09-26T23:35:29.830"/>
  </p1510:revLst>
</p1510:revInfo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 autoAdjust="0"/>
    <p:restoredTop sz="94631" autoAdjust="0"/>
  </p:normalViewPr>
  <p:slideViewPr>
    <p:cSldViewPr snapToGrid="0">
      <p:cViewPr varScale="1">
        <p:scale>
          <a:sx n="89" d="100"/>
          <a:sy n="89" d="100"/>
        </p:scale>
        <p:origin x="54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29A9B-3B39-48D6-ACB9-7FCC41125FDB}" type="doc">
      <dgm:prSet loTypeId="urn:diagrams.loki3.com/Bracke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9F7FE90-E1F3-4D7D-9D20-3D0051AFAF28}">
      <dgm:prSet phldrT="[Text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C1: Knowledge</a:t>
          </a:r>
        </a:p>
      </dgm:t>
    </dgm:pt>
    <dgm:pt modelId="{81995217-8328-450A-A77B-441BBA5178CE}" type="parTrans" cxnId="{6260C1C3-1E65-4FE1-B6D4-4B1354166127}">
      <dgm:prSet/>
      <dgm:spPr/>
      <dgm:t>
        <a:bodyPr/>
        <a:lstStyle/>
        <a:p>
          <a:endParaRPr lang="en-US"/>
        </a:p>
      </dgm:t>
    </dgm:pt>
    <dgm:pt modelId="{4BF01637-0D19-4920-A39E-CC7D2E6D9B39}" type="sibTrans" cxnId="{6260C1C3-1E65-4FE1-B6D4-4B1354166127}">
      <dgm:prSet/>
      <dgm:spPr/>
      <dgm:t>
        <a:bodyPr/>
        <a:lstStyle/>
        <a:p>
          <a:endParaRPr lang="en-US"/>
        </a:p>
      </dgm:t>
    </dgm:pt>
    <dgm:pt modelId="{7E2814A7-594F-4242-B246-C5FAA6822137}">
      <dgm:prSet phldrT="[Text]" custT="1"/>
      <dgm:spPr/>
      <dgm:t>
        <a:bodyPr/>
        <a:lstStyle/>
        <a:p>
          <a:r>
            <a: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Knowing the steps of the solution (Q56), which formula to use (Q58, Q38), and concepts processes (Q54)</a:t>
          </a:r>
          <a:endParaRPr lang="en-US" sz="20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86A40-BB33-4601-87A9-C890511969A3}" type="parTrans" cxnId="{49471CC8-4CEC-4FC0-A2C6-7C925E9B52D3}">
      <dgm:prSet/>
      <dgm:spPr/>
      <dgm:t>
        <a:bodyPr/>
        <a:lstStyle/>
        <a:p>
          <a:endParaRPr lang="en-US"/>
        </a:p>
      </dgm:t>
    </dgm:pt>
    <dgm:pt modelId="{01D404F0-CE28-4D09-85C4-ADFED3EC71BB}" type="sibTrans" cxnId="{49471CC8-4CEC-4FC0-A2C6-7C925E9B52D3}">
      <dgm:prSet/>
      <dgm:spPr/>
      <dgm:t>
        <a:bodyPr/>
        <a:lstStyle/>
        <a:p>
          <a:endParaRPr lang="en-US"/>
        </a:p>
      </dgm:t>
    </dgm:pt>
    <dgm:pt modelId="{44200445-D07E-4CCE-ACC6-38AB794E7457}">
      <dgm:prSet phldrT="[Text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C4: Product</a:t>
          </a:r>
        </a:p>
      </dgm:t>
    </dgm:pt>
    <dgm:pt modelId="{3158BFF3-27D0-476A-AC94-16CBF20B5581}" type="parTrans" cxnId="{9C072673-BB95-46F4-9A6B-798680719600}">
      <dgm:prSet/>
      <dgm:spPr/>
      <dgm:t>
        <a:bodyPr/>
        <a:lstStyle/>
        <a:p>
          <a:endParaRPr lang="en-US"/>
        </a:p>
      </dgm:t>
    </dgm:pt>
    <dgm:pt modelId="{449A7931-08E1-4E78-A740-2FA1E510B42A}" type="sibTrans" cxnId="{9C072673-BB95-46F4-9A6B-798680719600}">
      <dgm:prSet/>
      <dgm:spPr/>
      <dgm:t>
        <a:bodyPr/>
        <a:lstStyle/>
        <a:p>
          <a:endParaRPr lang="en-US"/>
        </a:p>
      </dgm:t>
    </dgm:pt>
    <dgm:pt modelId="{7D3F2467-1F5B-46F1-BE4F-4EB6A313B66E}">
      <dgm:prSet phldrT="[Text]" custT="1"/>
      <dgm:spPr/>
      <dgm:t>
        <a:bodyPr/>
        <a:lstStyle/>
        <a:p>
          <a:r>
            <a: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Looking for different possible answers (Q16) and ways to find the answer (Q15) and memorising facts (Q14)</a:t>
          </a:r>
          <a:endParaRPr lang="en-US" sz="20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48D98-3E22-44BE-B303-FBE6C5C29FF3}" type="parTrans" cxnId="{74E8E183-3815-40D1-B929-DFC7DBB4E978}">
      <dgm:prSet/>
      <dgm:spPr/>
      <dgm:t>
        <a:bodyPr/>
        <a:lstStyle/>
        <a:p>
          <a:endParaRPr lang="en-US"/>
        </a:p>
      </dgm:t>
    </dgm:pt>
    <dgm:pt modelId="{C46DD801-BD12-40C9-B947-BAAE5BF03DFB}" type="sibTrans" cxnId="{74E8E183-3815-40D1-B929-DFC7DBB4E978}">
      <dgm:prSet/>
      <dgm:spPr/>
      <dgm:t>
        <a:bodyPr/>
        <a:lstStyle/>
        <a:p>
          <a:endParaRPr lang="en-US"/>
        </a:p>
      </dgm:t>
    </dgm:pt>
    <dgm:pt modelId="{5D6C8760-94F4-4BCA-9FE0-2D0A0A353E22}">
      <dgm:prSet phldrT="[Text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C6: Process</a:t>
          </a:r>
        </a:p>
      </dgm:t>
    </dgm:pt>
    <dgm:pt modelId="{88888CB9-CBBA-4EB1-8E9B-0E0D29DD8685}" type="parTrans" cxnId="{228D7784-69CA-46D5-A987-184809735C1C}">
      <dgm:prSet/>
      <dgm:spPr/>
      <dgm:t>
        <a:bodyPr/>
        <a:lstStyle/>
        <a:p>
          <a:endParaRPr lang="en-US"/>
        </a:p>
      </dgm:t>
    </dgm:pt>
    <dgm:pt modelId="{DB6DA146-9482-4C0F-B963-CD10FCD07A5A}" type="sibTrans" cxnId="{228D7784-69CA-46D5-A987-184809735C1C}">
      <dgm:prSet/>
      <dgm:spPr/>
      <dgm:t>
        <a:bodyPr/>
        <a:lstStyle/>
        <a:p>
          <a:endParaRPr lang="en-US"/>
        </a:p>
      </dgm:t>
    </dgm:pt>
    <dgm:pt modelId="{8DDDD06A-3CC0-4FBE-A807-AB37176E4368}">
      <dgm:prSet phldrT="[Text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C9: Exposition</a:t>
          </a:r>
        </a:p>
      </dgm:t>
    </dgm:pt>
    <dgm:pt modelId="{D638D963-A128-44C4-8C67-2F6AD7A761F5}" type="parTrans" cxnId="{5F5FCCAB-53D8-4A7F-8B53-4A253CA9CC75}">
      <dgm:prSet/>
      <dgm:spPr/>
      <dgm:t>
        <a:bodyPr/>
        <a:lstStyle/>
        <a:p>
          <a:endParaRPr lang="en-US"/>
        </a:p>
      </dgm:t>
    </dgm:pt>
    <dgm:pt modelId="{6DA1DB53-BA5F-4665-808E-9E9D5D420D13}" type="sibTrans" cxnId="{5F5FCCAB-53D8-4A7F-8B53-4A253CA9CC75}">
      <dgm:prSet/>
      <dgm:spPr/>
      <dgm:t>
        <a:bodyPr/>
        <a:lstStyle/>
        <a:p>
          <a:endParaRPr lang="en-US"/>
        </a:p>
      </dgm:t>
    </dgm:pt>
    <dgm:pt modelId="{E9E87364-09F4-45D5-A8F2-2545CC63E483}">
      <dgm:prSet phldrT="[Text]" custT="1"/>
      <dgm:spPr/>
      <dgm:t>
        <a:bodyPr/>
        <a:lstStyle/>
        <a:p>
          <a:r>
            <a: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Completing work (Q61), knowing the theoretical aspects (Q59), and understanding correct/incorrect solutions (Q63)</a:t>
          </a:r>
          <a:endParaRPr lang="en-US" sz="20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093C2-25DF-4B5C-BE80-2476D861D21C}" type="parTrans" cxnId="{A431B6C1-8721-42A9-83C7-F763BD30BC32}">
      <dgm:prSet/>
      <dgm:spPr/>
      <dgm:t>
        <a:bodyPr/>
        <a:lstStyle/>
        <a:p>
          <a:endParaRPr lang="en-US"/>
        </a:p>
      </dgm:t>
    </dgm:pt>
    <dgm:pt modelId="{DC8CD24F-06FE-46BC-8BEF-429FE3B36BE4}" type="sibTrans" cxnId="{A431B6C1-8721-42A9-83C7-F763BD30BC32}">
      <dgm:prSet/>
      <dgm:spPr/>
      <dgm:t>
        <a:bodyPr/>
        <a:lstStyle/>
        <a:p>
          <a:endParaRPr lang="en-US"/>
        </a:p>
      </dgm:t>
    </dgm:pt>
    <dgm:pt modelId="{E862F6B5-5D93-4654-89DF-12E3C4AF6392}">
      <dgm:prSet phldrT="[Text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C11: Effort</a:t>
          </a:r>
        </a:p>
      </dgm:t>
    </dgm:pt>
    <dgm:pt modelId="{E2B7063D-21B7-4063-869B-45A3C734B74E}" type="parTrans" cxnId="{3C5B735B-A0B7-4D7E-8389-3E5B650BF50D}">
      <dgm:prSet/>
      <dgm:spPr/>
      <dgm:t>
        <a:bodyPr/>
        <a:lstStyle/>
        <a:p>
          <a:endParaRPr lang="en-US"/>
        </a:p>
      </dgm:t>
    </dgm:pt>
    <dgm:pt modelId="{78E9B9F8-9EB5-422E-8369-57A8207D894C}" type="sibTrans" cxnId="{3C5B735B-A0B7-4D7E-8389-3E5B650BF50D}">
      <dgm:prSet/>
      <dgm:spPr/>
      <dgm:t>
        <a:bodyPr/>
        <a:lstStyle/>
        <a:p>
          <a:endParaRPr lang="en-US"/>
        </a:p>
      </dgm:t>
    </dgm:pt>
    <dgm:pt modelId="{B247954B-AC49-42D8-9FEE-85733C160D19}">
      <dgm:prSet phldrT="[Text]" custT="1"/>
      <dgm:spPr/>
      <dgm:t>
        <a:bodyPr/>
        <a:lstStyle/>
        <a:p>
          <a:r>
            <a: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Explaining by the teacher (Q5) and working step by step (Q6)</a:t>
          </a:r>
          <a:endParaRPr lang="en-US" sz="20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E9E53-DDCA-4128-B78F-42CD95D41568}" type="parTrans" cxnId="{6CDDA353-2A62-41D6-8C33-15DEB24D1E52}">
      <dgm:prSet/>
      <dgm:spPr/>
      <dgm:t>
        <a:bodyPr/>
        <a:lstStyle/>
        <a:p>
          <a:endParaRPr lang="en-US"/>
        </a:p>
      </dgm:t>
    </dgm:pt>
    <dgm:pt modelId="{83521BAA-0F4A-4AD7-839B-53338005C442}" type="sibTrans" cxnId="{6CDDA353-2A62-41D6-8C33-15DEB24D1E52}">
      <dgm:prSet/>
      <dgm:spPr/>
      <dgm:t>
        <a:bodyPr/>
        <a:lstStyle/>
        <a:p>
          <a:endParaRPr lang="en-US"/>
        </a:p>
      </dgm:t>
    </dgm:pt>
    <dgm:pt modelId="{D7D8498A-3F9C-47D3-A715-E8E8F6923948}">
      <dgm:prSet phldrT="[Text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C15: Right answer</a:t>
          </a:r>
        </a:p>
      </dgm:t>
    </dgm:pt>
    <dgm:pt modelId="{2E60B463-78C5-4884-BDD3-613216130BCC}" type="parTrans" cxnId="{6793FC76-2CB0-45AA-AB4E-6C5B085BC0C4}">
      <dgm:prSet/>
      <dgm:spPr/>
      <dgm:t>
        <a:bodyPr/>
        <a:lstStyle/>
        <a:p>
          <a:endParaRPr lang="en-US"/>
        </a:p>
      </dgm:t>
    </dgm:pt>
    <dgm:pt modelId="{8AE5A67C-7C40-4C95-B1FA-9658DC73BA07}" type="sibTrans" cxnId="{6793FC76-2CB0-45AA-AB4E-6C5B085BC0C4}">
      <dgm:prSet/>
      <dgm:spPr/>
      <dgm:t>
        <a:bodyPr/>
        <a:lstStyle/>
        <a:p>
          <a:endParaRPr lang="en-US"/>
        </a:p>
      </dgm:t>
    </dgm:pt>
    <dgm:pt modelId="{D7480262-8AAD-447C-815A-7A7DF0AEB1C2}">
      <dgm:prSet phldrT="[Text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Working out the </a:t>
          </a:r>
          <a:r>
            <a:rPr lang="en-GB" sz="20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maths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by </a:t>
          </a:r>
          <a:r>
            <a:rPr lang="en-GB" sz="20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myself (Q42)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3E1222F1-FC45-412E-89C0-82C603CAB727}" type="parTrans" cxnId="{C6F332AD-DA6A-4A07-8D61-768F03D2A1C4}">
      <dgm:prSet/>
      <dgm:spPr/>
      <dgm:t>
        <a:bodyPr/>
        <a:lstStyle/>
        <a:p>
          <a:endParaRPr lang="en-US"/>
        </a:p>
      </dgm:t>
    </dgm:pt>
    <dgm:pt modelId="{B88C4A84-3343-4BB3-92F3-B00232480CE2}" type="sibTrans" cxnId="{C6F332AD-DA6A-4A07-8D61-768F03D2A1C4}">
      <dgm:prSet/>
      <dgm:spPr/>
      <dgm:t>
        <a:bodyPr/>
        <a:lstStyle/>
        <a:p>
          <a:endParaRPr lang="en-US"/>
        </a:p>
      </dgm:t>
    </dgm:pt>
    <dgm:pt modelId="{E7307D52-4D02-4649-871D-9ED3C6D07B70}">
      <dgm:prSet phldrT="[Text]" custT="1"/>
      <dgm:spPr/>
      <dgm:t>
        <a:bodyPr/>
        <a:lstStyle/>
        <a:p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Getting the right answer (Q50) </a:t>
          </a:r>
        </a:p>
      </dgm:t>
    </dgm:pt>
    <dgm:pt modelId="{B105D9E9-AD8B-4A93-A895-A631C7A56483}" type="parTrans" cxnId="{0473DAA4-8D65-4212-B069-EC085BE2B2AC}">
      <dgm:prSet/>
      <dgm:spPr/>
      <dgm:t>
        <a:bodyPr/>
        <a:lstStyle/>
        <a:p>
          <a:endParaRPr lang="en-US"/>
        </a:p>
      </dgm:t>
    </dgm:pt>
    <dgm:pt modelId="{92F77D5C-4779-4F21-8F12-9B81EB4E1AA3}" type="sibTrans" cxnId="{0473DAA4-8D65-4212-B069-EC085BE2B2AC}">
      <dgm:prSet/>
      <dgm:spPr/>
      <dgm:t>
        <a:bodyPr/>
        <a:lstStyle/>
        <a:p>
          <a:endParaRPr lang="en-US"/>
        </a:p>
      </dgm:t>
    </dgm:pt>
    <dgm:pt modelId="{E83E6637-4522-407C-ADEA-035D391BDD14}" type="pres">
      <dgm:prSet presAssocID="{39E29A9B-3B39-48D6-ACB9-7FCC41125FDB}" presName="Name0" presStyleCnt="0">
        <dgm:presLayoutVars>
          <dgm:dir/>
          <dgm:animLvl val="lvl"/>
          <dgm:resizeHandles val="exact"/>
        </dgm:presLayoutVars>
      </dgm:prSet>
      <dgm:spPr/>
    </dgm:pt>
    <dgm:pt modelId="{13C9CEBC-0565-4DD7-A539-67249057A0F5}" type="pres">
      <dgm:prSet presAssocID="{89F7FE90-E1F3-4D7D-9D20-3D0051AFAF28}" presName="linNode" presStyleCnt="0"/>
      <dgm:spPr/>
    </dgm:pt>
    <dgm:pt modelId="{4EE47A4E-495F-4C2C-8FB1-1CA61CBAA76E}" type="pres">
      <dgm:prSet presAssocID="{89F7FE90-E1F3-4D7D-9D20-3D0051AFAF28}" presName="parTx" presStyleLbl="revTx" presStyleIdx="0" presStyleCnt="6">
        <dgm:presLayoutVars>
          <dgm:chMax val="1"/>
          <dgm:bulletEnabled val="1"/>
        </dgm:presLayoutVars>
      </dgm:prSet>
      <dgm:spPr/>
    </dgm:pt>
    <dgm:pt modelId="{A1A0C21D-EC63-43DE-80D4-5F27764CC047}" type="pres">
      <dgm:prSet presAssocID="{89F7FE90-E1F3-4D7D-9D20-3D0051AFAF28}" presName="bracket" presStyleLbl="parChTrans1D1" presStyleIdx="0" presStyleCnt="6"/>
      <dgm:spPr/>
    </dgm:pt>
    <dgm:pt modelId="{3CDD8618-4EFD-4534-AECD-13A244CB7B91}" type="pres">
      <dgm:prSet presAssocID="{89F7FE90-E1F3-4D7D-9D20-3D0051AFAF28}" presName="spH" presStyleCnt="0"/>
      <dgm:spPr/>
    </dgm:pt>
    <dgm:pt modelId="{5068658E-0010-409F-BD0A-E2E9D827D362}" type="pres">
      <dgm:prSet presAssocID="{89F7FE90-E1F3-4D7D-9D20-3D0051AFAF28}" presName="desTx" presStyleLbl="node1" presStyleIdx="0" presStyleCnt="6">
        <dgm:presLayoutVars>
          <dgm:bulletEnabled val="1"/>
        </dgm:presLayoutVars>
      </dgm:prSet>
      <dgm:spPr/>
    </dgm:pt>
    <dgm:pt modelId="{B3FC6BB5-2F45-461E-939E-45D0ED3D682D}" type="pres">
      <dgm:prSet presAssocID="{4BF01637-0D19-4920-A39E-CC7D2E6D9B39}" presName="spV" presStyleCnt="0"/>
      <dgm:spPr/>
    </dgm:pt>
    <dgm:pt modelId="{9C99B096-3148-468B-A313-5D388EF99FA6}" type="pres">
      <dgm:prSet presAssocID="{44200445-D07E-4CCE-ACC6-38AB794E7457}" presName="linNode" presStyleCnt="0"/>
      <dgm:spPr/>
    </dgm:pt>
    <dgm:pt modelId="{F3620658-B2A4-4BC5-AD4B-C3DEB2BC52CB}" type="pres">
      <dgm:prSet presAssocID="{44200445-D07E-4CCE-ACC6-38AB794E7457}" presName="parTx" presStyleLbl="revTx" presStyleIdx="1" presStyleCnt="6">
        <dgm:presLayoutVars>
          <dgm:chMax val="1"/>
          <dgm:bulletEnabled val="1"/>
        </dgm:presLayoutVars>
      </dgm:prSet>
      <dgm:spPr/>
    </dgm:pt>
    <dgm:pt modelId="{4FED6654-BFDD-4AB1-8C12-7CAD191E8DD1}" type="pres">
      <dgm:prSet presAssocID="{44200445-D07E-4CCE-ACC6-38AB794E7457}" presName="bracket" presStyleLbl="parChTrans1D1" presStyleIdx="1" presStyleCnt="6"/>
      <dgm:spPr/>
    </dgm:pt>
    <dgm:pt modelId="{CC99E0F3-9E29-44D7-BE48-3DDC393FCD6D}" type="pres">
      <dgm:prSet presAssocID="{44200445-D07E-4CCE-ACC6-38AB794E7457}" presName="spH" presStyleCnt="0"/>
      <dgm:spPr/>
    </dgm:pt>
    <dgm:pt modelId="{16E62A3A-5C00-4A48-8D80-53E68A1F3982}" type="pres">
      <dgm:prSet presAssocID="{44200445-D07E-4CCE-ACC6-38AB794E7457}" presName="desTx" presStyleLbl="node1" presStyleIdx="1" presStyleCnt="6">
        <dgm:presLayoutVars>
          <dgm:bulletEnabled val="1"/>
        </dgm:presLayoutVars>
      </dgm:prSet>
      <dgm:spPr/>
    </dgm:pt>
    <dgm:pt modelId="{BE068F7E-0698-4A63-A98B-8FE92318C1C3}" type="pres">
      <dgm:prSet presAssocID="{449A7931-08E1-4E78-A740-2FA1E510B42A}" presName="spV" presStyleCnt="0"/>
      <dgm:spPr/>
    </dgm:pt>
    <dgm:pt modelId="{5DC71FFA-AE91-42F0-A39C-F335D705DC6E}" type="pres">
      <dgm:prSet presAssocID="{5D6C8760-94F4-4BCA-9FE0-2D0A0A353E22}" presName="linNode" presStyleCnt="0"/>
      <dgm:spPr/>
    </dgm:pt>
    <dgm:pt modelId="{8FE732F8-2EF6-472F-96FB-1D12381F29E7}" type="pres">
      <dgm:prSet presAssocID="{5D6C8760-94F4-4BCA-9FE0-2D0A0A353E22}" presName="parTx" presStyleLbl="revTx" presStyleIdx="2" presStyleCnt="6">
        <dgm:presLayoutVars>
          <dgm:chMax val="1"/>
          <dgm:bulletEnabled val="1"/>
        </dgm:presLayoutVars>
      </dgm:prSet>
      <dgm:spPr/>
    </dgm:pt>
    <dgm:pt modelId="{B06BE689-34A5-4695-8156-1224989669C3}" type="pres">
      <dgm:prSet presAssocID="{5D6C8760-94F4-4BCA-9FE0-2D0A0A353E22}" presName="bracket" presStyleLbl="parChTrans1D1" presStyleIdx="2" presStyleCnt="6"/>
      <dgm:spPr/>
    </dgm:pt>
    <dgm:pt modelId="{2C5D684F-1C65-4AD4-8011-46D9EA6CFDC2}" type="pres">
      <dgm:prSet presAssocID="{5D6C8760-94F4-4BCA-9FE0-2D0A0A353E22}" presName="spH" presStyleCnt="0"/>
      <dgm:spPr/>
    </dgm:pt>
    <dgm:pt modelId="{A7BBD435-5355-47CB-BD01-30EECB3A0A0D}" type="pres">
      <dgm:prSet presAssocID="{5D6C8760-94F4-4BCA-9FE0-2D0A0A353E22}" presName="desTx" presStyleLbl="node1" presStyleIdx="2" presStyleCnt="6">
        <dgm:presLayoutVars>
          <dgm:bulletEnabled val="1"/>
        </dgm:presLayoutVars>
      </dgm:prSet>
      <dgm:spPr/>
    </dgm:pt>
    <dgm:pt modelId="{19F1091E-1EA7-4E26-832E-A0F06FEB42A7}" type="pres">
      <dgm:prSet presAssocID="{DB6DA146-9482-4C0F-B963-CD10FCD07A5A}" presName="spV" presStyleCnt="0"/>
      <dgm:spPr/>
    </dgm:pt>
    <dgm:pt modelId="{5453480B-6985-42ED-AED7-D3AAB23EBA21}" type="pres">
      <dgm:prSet presAssocID="{8DDDD06A-3CC0-4FBE-A807-AB37176E4368}" presName="linNode" presStyleCnt="0"/>
      <dgm:spPr/>
    </dgm:pt>
    <dgm:pt modelId="{6386D93D-BBB2-4CB0-A017-145FCCBF0FD3}" type="pres">
      <dgm:prSet presAssocID="{8DDDD06A-3CC0-4FBE-A807-AB37176E4368}" presName="parTx" presStyleLbl="revTx" presStyleIdx="3" presStyleCnt="6">
        <dgm:presLayoutVars>
          <dgm:chMax val="1"/>
          <dgm:bulletEnabled val="1"/>
        </dgm:presLayoutVars>
      </dgm:prSet>
      <dgm:spPr/>
    </dgm:pt>
    <dgm:pt modelId="{29680434-27FC-4224-9CA0-B98851D8CCD3}" type="pres">
      <dgm:prSet presAssocID="{8DDDD06A-3CC0-4FBE-A807-AB37176E4368}" presName="bracket" presStyleLbl="parChTrans1D1" presStyleIdx="3" presStyleCnt="6"/>
      <dgm:spPr/>
    </dgm:pt>
    <dgm:pt modelId="{6FD38FCC-FD45-4878-B993-699EF3D1FC95}" type="pres">
      <dgm:prSet presAssocID="{8DDDD06A-3CC0-4FBE-A807-AB37176E4368}" presName="spH" presStyleCnt="0"/>
      <dgm:spPr/>
    </dgm:pt>
    <dgm:pt modelId="{91B6BEF0-A3C4-49E7-BA63-78312D1C3E00}" type="pres">
      <dgm:prSet presAssocID="{8DDDD06A-3CC0-4FBE-A807-AB37176E4368}" presName="desTx" presStyleLbl="node1" presStyleIdx="3" presStyleCnt="6">
        <dgm:presLayoutVars>
          <dgm:bulletEnabled val="1"/>
        </dgm:presLayoutVars>
      </dgm:prSet>
      <dgm:spPr/>
    </dgm:pt>
    <dgm:pt modelId="{A92E5F2B-F322-489D-96FC-B6C125526365}" type="pres">
      <dgm:prSet presAssocID="{6DA1DB53-BA5F-4665-808E-9E9D5D420D13}" presName="spV" presStyleCnt="0"/>
      <dgm:spPr/>
    </dgm:pt>
    <dgm:pt modelId="{DCF399F4-2A46-4DB3-B806-367AB2D9960E}" type="pres">
      <dgm:prSet presAssocID="{E862F6B5-5D93-4654-89DF-12E3C4AF6392}" presName="linNode" presStyleCnt="0"/>
      <dgm:spPr/>
    </dgm:pt>
    <dgm:pt modelId="{7372AC39-8E23-457D-9941-0DAEAB2EAAA8}" type="pres">
      <dgm:prSet presAssocID="{E862F6B5-5D93-4654-89DF-12E3C4AF6392}" presName="parTx" presStyleLbl="revTx" presStyleIdx="4" presStyleCnt="6">
        <dgm:presLayoutVars>
          <dgm:chMax val="1"/>
          <dgm:bulletEnabled val="1"/>
        </dgm:presLayoutVars>
      </dgm:prSet>
      <dgm:spPr/>
    </dgm:pt>
    <dgm:pt modelId="{C3F75CC1-EBB4-4606-BB6B-19990066E10C}" type="pres">
      <dgm:prSet presAssocID="{E862F6B5-5D93-4654-89DF-12E3C4AF6392}" presName="bracket" presStyleLbl="parChTrans1D1" presStyleIdx="4" presStyleCnt="6"/>
      <dgm:spPr/>
    </dgm:pt>
    <dgm:pt modelId="{6C719D87-DB51-4CD4-A588-226646A39FBC}" type="pres">
      <dgm:prSet presAssocID="{E862F6B5-5D93-4654-89DF-12E3C4AF6392}" presName="spH" presStyleCnt="0"/>
      <dgm:spPr/>
    </dgm:pt>
    <dgm:pt modelId="{F0AC115F-D73B-4436-822E-C680F7517742}" type="pres">
      <dgm:prSet presAssocID="{E862F6B5-5D93-4654-89DF-12E3C4AF6392}" presName="desTx" presStyleLbl="node1" presStyleIdx="4" presStyleCnt="6">
        <dgm:presLayoutVars>
          <dgm:bulletEnabled val="1"/>
        </dgm:presLayoutVars>
      </dgm:prSet>
      <dgm:spPr/>
    </dgm:pt>
    <dgm:pt modelId="{9036132D-CC80-434F-B93D-EB2BA865C1C3}" type="pres">
      <dgm:prSet presAssocID="{78E9B9F8-9EB5-422E-8369-57A8207D894C}" presName="spV" presStyleCnt="0"/>
      <dgm:spPr/>
    </dgm:pt>
    <dgm:pt modelId="{6EC2F3AB-EBF4-41A0-905F-247DD4A3A286}" type="pres">
      <dgm:prSet presAssocID="{D7D8498A-3F9C-47D3-A715-E8E8F6923948}" presName="linNode" presStyleCnt="0"/>
      <dgm:spPr/>
    </dgm:pt>
    <dgm:pt modelId="{CA11E254-1949-4038-B446-A6F8416F6D1B}" type="pres">
      <dgm:prSet presAssocID="{D7D8498A-3F9C-47D3-A715-E8E8F6923948}" presName="parTx" presStyleLbl="revTx" presStyleIdx="5" presStyleCnt="6">
        <dgm:presLayoutVars>
          <dgm:chMax val="1"/>
          <dgm:bulletEnabled val="1"/>
        </dgm:presLayoutVars>
      </dgm:prSet>
      <dgm:spPr/>
    </dgm:pt>
    <dgm:pt modelId="{BA251D37-93DB-4948-9962-325DCC1C2DD2}" type="pres">
      <dgm:prSet presAssocID="{D7D8498A-3F9C-47D3-A715-E8E8F6923948}" presName="bracket" presStyleLbl="parChTrans1D1" presStyleIdx="5" presStyleCnt="6"/>
      <dgm:spPr/>
    </dgm:pt>
    <dgm:pt modelId="{FF300763-01B4-45F2-9529-384B1FDBCE62}" type="pres">
      <dgm:prSet presAssocID="{D7D8498A-3F9C-47D3-A715-E8E8F6923948}" presName="spH" presStyleCnt="0"/>
      <dgm:spPr/>
    </dgm:pt>
    <dgm:pt modelId="{17215844-4083-4CC1-BAA6-DE03CBF36E00}" type="pres">
      <dgm:prSet presAssocID="{D7D8498A-3F9C-47D3-A715-E8E8F6923948}" presName="desTx" presStyleLbl="node1" presStyleIdx="5" presStyleCnt="6">
        <dgm:presLayoutVars>
          <dgm:bulletEnabled val="1"/>
        </dgm:presLayoutVars>
      </dgm:prSet>
      <dgm:spPr/>
    </dgm:pt>
  </dgm:ptLst>
  <dgm:cxnLst>
    <dgm:cxn modelId="{FCB38505-3939-442E-B5E6-848F5B49E6B5}" type="presOf" srcId="{39E29A9B-3B39-48D6-ACB9-7FCC41125FDB}" destId="{E83E6637-4522-407C-ADEA-035D391BDD14}" srcOrd="0" destOrd="0" presId="urn:diagrams.loki3.com/BracketList"/>
    <dgm:cxn modelId="{2DC59514-E4F0-4702-8C76-1154DD39323A}" type="presOf" srcId="{D7480262-8AAD-447C-815A-7A7DF0AEB1C2}" destId="{F0AC115F-D73B-4436-822E-C680F7517742}" srcOrd="0" destOrd="0" presId="urn:diagrams.loki3.com/BracketList"/>
    <dgm:cxn modelId="{3C5B735B-A0B7-4D7E-8389-3E5B650BF50D}" srcId="{39E29A9B-3B39-48D6-ACB9-7FCC41125FDB}" destId="{E862F6B5-5D93-4654-89DF-12E3C4AF6392}" srcOrd="4" destOrd="0" parTransId="{E2B7063D-21B7-4063-869B-45A3C734B74E}" sibTransId="{78E9B9F8-9EB5-422E-8369-57A8207D894C}"/>
    <dgm:cxn modelId="{212A5752-47F4-484F-949B-9D597A221C2B}" type="presOf" srcId="{7D3F2467-1F5B-46F1-BE4F-4EB6A313B66E}" destId="{16E62A3A-5C00-4A48-8D80-53E68A1F3982}" srcOrd="0" destOrd="0" presId="urn:diagrams.loki3.com/BracketList"/>
    <dgm:cxn modelId="{9C072673-BB95-46F4-9A6B-798680719600}" srcId="{39E29A9B-3B39-48D6-ACB9-7FCC41125FDB}" destId="{44200445-D07E-4CCE-ACC6-38AB794E7457}" srcOrd="1" destOrd="0" parTransId="{3158BFF3-27D0-476A-AC94-16CBF20B5581}" sibTransId="{449A7931-08E1-4E78-A740-2FA1E510B42A}"/>
    <dgm:cxn modelId="{6CDDA353-2A62-41D6-8C33-15DEB24D1E52}" srcId="{8DDDD06A-3CC0-4FBE-A807-AB37176E4368}" destId="{B247954B-AC49-42D8-9FEE-85733C160D19}" srcOrd="0" destOrd="0" parTransId="{195E9E53-DDCA-4128-B78F-42CD95D41568}" sibTransId="{83521BAA-0F4A-4AD7-839B-53338005C442}"/>
    <dgm:cxn modelId="{62632754-FD9B-4EFE-9A15-B5C1A521C484}" type="presOf" srcId="{D7D8498A-3F9C-47D3-A715-E8E8F6923948}" destId="{CA11E254-1949-4038-B446-A6F8416F6D1B}" srcOrd="0" destOrd="0" presId="urn:diagrams.loki3.com/BracketList"/>
    <dgm:cxn modelId="{6793FC76-2CB0-45AA-AB4E-6C5B085BC0C4}" srcId="{39E29A9B-3B39-48D6-ACB9-7FCC41125FDB}" destId="{D7D8498A-3F9C-47D3-A715-E8E8F6923948}" srcOrd="5" destOrd="0" parTransId="{2E60B463-78C5-4884-BDD3-613216130BCC}" sibTransId="{8AE5A67C-7C40-4C95-B1FA-9658DC73BA07}"/>
    <dgm:cxn modelId="{74E8E183-3815-40D1-B929-DFC7DBB4E978}" srcId="{44200445-D07E-4CCE-ACC6-38AB794E7457}" destId="{7D3F2467-1F5B-46F1-BE4F-4EB6A313B66E}" srcOrd="0" destOrd="0" parTransId="{0B648D98-3E22-44BE-B303-FBE6C5C29FF3}" sibTransId="{C46DD801-BD12-40C9-B947-BAAE5BF03DFB}"/>
    <dgm:cxn modelId="{228D7784-69CA-46D5-A987-184809735C1C}" srcId="{39E29A9B-3B39-48D6-ACB9-7FCC41125FDB}" destId="{5D6C8760-94F4-4BCA-9FE0-2D0A0A353E22}" srcOrd="2" destOrd="0" parTransId="{88888CB9-CBBA-4EB1-8E9B-0E0D29DD8685}" sibTransId="{DB6DA146-9482-4C0F-B963-CD10FCD07A5A}"/>
    <dgm:cxn modelId="{1A1AEF86-F7D8-493A-93F6-169893B4C80E}" type="presOf" srcId="{B247954B-AC49-42D8-9FEE-85733C160D19}" destId="{91B6BEF0-A3C4-49E7-BA63-78312D1C3E00}" srcOrd="0" destOrd="0" presId="urn:diagrams.loki3.com/BracketList"/>
    <dgm:cxn modelId="{91097590-43F7-479D-B9CC-DEA40FB9D62E}" type="presOf" srcId="{7E2814A7-594F-4242-B246-C5FAA6822137}" destId="{5068658E-0010-409F-BD0A-E2E9D827D362}" srcOrd="0" destOrd="0" presId="urn:diagrams.loki3.com/BracketList"/>
    <dgm:cxn modelId="{6F4BA699-1ACE-4907-9D0E-5FB53FC1F53F}" type="presOf" srcId="{8DDDD06A-3CC0-4FBE-A807-AB37176E4368}" destId="{6386D93D-BBB2-4CB0-A017-145FCCBF0FD3}" srcOrd="0" destOrd="0" presId="urn:diagrams.loki3.com/BracketList"/>
    <dgm:cxn modelId="{8AC31DA1-11D9-4FFF-A254-6497F90B8241}" type="presOf" srcId="{5D6C8760-94F4-4BCA-9FE0-2D0A0A353E22}" destId="{8FE732F8-2EF6-472F-96FB-1D12381F29E7}" srcOrd="0" destOrd="0" presId="urn:diagrams.loki3.com/BracketList"/>
    <dgm:cxn modelId="{0473DAA4-8D65-4212-B069-EC085BE2B2AC}" srcId="{D7D8498A-3F9C-47D3-A715-E8E8F6923948}" destId="{E7307D52-4D02-4649-871D-9ED3C6D07B70}" srcOrd="0" destOrd="0" parTransId="{B105D9E9-AD8B-4A93-A895-A631C7A56483}" sibTransId="{92F77D5C-4779-4F21-8F12-9B81EB4E1AA3}"/>
    <dgm:cxn modelId="{AF1199A6-97DB-491C-8548-7A9F711C094D}" type="presOf" srcId="{E9E87364-09F4-45D5-A8F2-2545CC63E483}" destId="{A7BBD435-5355-47CB-BD01-30EECB3A0A0D}" srcOrd="0" destOrd="0" presId="urn:diagrams.loki3.com/BracketList"/>
    <dgm:cxn modelId="{5F5FCCAB-53D8-4A7F-8B53-4A253CA9CC75}" srcId="{39E29A9B-3B39-48D6-ACB9-7FCC41125FDB}" destId="{8DDDD06A-3CC0-4FBE-A807-AB37176E4368}" srcOrd="3" destOrd="0" parTransId="{D638D963-A128-44C4-8C67-2F6AD7A761F5}" sibTransId="{6DA1DB53-BA5F-4665-808E-9E9D5D420D13}"/>
    <dgm:cxn modelId="{C6F332AD-DA6A-4A07-8D61-768F03D2A1C4}" srcId="{E862F6B5-5D93-4654-89DF-12E3C4AF6392}" destId="{D7480262-8AAD-447C-815A-7A7DF0AEB1C2}" srcOrd="0" destOrd="0" parTransId="{3E1222F1-FC45-412E-89C0-82C603CAB727}" sibTransId="{B88C4A84-3343-4BB3-92F3-B00232480CE2}"/>
    <dgm:cxn modelId="{A431B6C1-8721-42A9-83C7-F763BD30BC32}" srcId="{5D6C8760-94F4-4BCA-9FE0-2D0A0A353E22}" destId="{E9E87364-09F4-45D5-A8F2-2545CC63E483}" srcOrd="0" destOrd="0" parTransId="{C43093C2-25DF-4B5C-BE80-2476D861D21C}" sibTransId="{DC8CD24F-06FE-46BC-8BEF-429FE3B36BE4}"/>
    <dgm:cxn modelId="{6260C1C3-1E65-4FE1-B6D4-4B1354166127}" srcId="{39E29A9B-3B39-48D6-ACB9-7FCC41125FDB}" destId="{89F7FE90-E1F3-4D7D-9D20-3D0051AFAF28}" srcOrd="0" destOrd="0" parTransId="{81995217-8328-450A-A77B-441BBA5178CE}" sibTransId="{4BF01637-0D19-4920-A39E-CC7D2E6D9B39}"/>
    <dgm:cxn modelId="{49471CC8-4CEC-4FC0-A2C6-7C925E9B52D3}" srcId="{89F7FE90-E1F3-4D7D-9D20-3D0051AFAF28}" destId="{7E2814A7-594F-4242-B246-C5FAA6822137}" srcOrd="0" destOrd="0" parTransId="{0CE86A40-BB33-4601-87A9-C890511969A3}" sibTransId="{01D404F0-CE28-4D09-85C4-ADFED3EC71BB}"/>
    <dgm:cxn modelId="{23E1F8E9-32CE-47EF-B34C-BD2F7D42C53C}" type="presOf" srcId="{89F7FE90-E1F3-4D7D-9D20-3D0051AFAF28}" destId="{4EE47A4E-495F-4C2C-8FB1-1CA61CBAA76E}" srcOrd="0" destOrd="0" presId="urn:diagrams.loki3.com/BracketList"/>
    <dgm:cxn modelId="{24DCF2F0-72FC-4340-8741-70455293380E}" type="presOf" srcId="{E7307D52-4D02-4649-871D-9ED3C6D07B70}" destId="{17215844-4083-4CC1-BAA6-DE03CBF36E00}" srcOrd="0" destOrd="0" presId="urn:diagrams.loki3.com/BracketList"/>
    <dgm:cxn modelId="{6458DBF2-5500-4305-B283-CA32C960A580}" type="presOf" srcId="{44200445-D07E-4CCE-ACC6-38AB794E7457}" destId="{F3620658-B2A4-4BC5-AD4B-C3DEB2BC52CB}" srcOrd="0" destOrd="0" presId="urn:diagrams.loki3.com/BracketList"/>
    <dgm:cxn modelId="{5F7305F3-98D3-489D-8223-C70F91C27FA9}" type="presOf" srcId="{E862F6B5-5D93-4654-89DF-12E3C4AF6392}" destId="{7372AC39-8E23-457D-9941-0DAEAB2EAAA8}" srcOrd="0" destOrd="0" presId="urn:diagrams.loki3.com/BracketList"/>
    <dgm:cxn modelId="{179F6A45-E17E-4C4D-AF77-2D82E750DBED}" type="presParOf" srcId="{E83E6637-4522-407C-ADEA-035D391BDD14}" destId="{13C9CEBC-0565-4DD7-A539-67249057A0F5}" srcOrd="0" destOrd="0" presId="urn:diagrams.loki3.com/BracketList"/>
    <dgm:cxn modelId="{2B1A5BC5-DF27-4DB8-B80D-9E9DB380B5CD}" type="presParOf" srcId="{13C9CEBC-0565-4DD7-A539-67249057A0F5}" destId="{4EE47A4E-495F-4C2C-8FB1-1CA61CBAA76E}" srcOrd="0" destOrd="0" presId="urn:diagrams.loki3.com/BracketList"/>
    <dgm:cxn modelId="{49589999-A990-47D3-9299-4E5A8DC0EC26}" type="presParOf" srcId="{13C9CEBC-0565-4DD7-A539-67249057A0F5}" destId="{A1A0C21D-EC63-43DE-80D4-5F27764CC047}" srcOrd="1" destOrd="0" presId="urn:diagrams.loki3.com/BracketList"/>
    <dgm:cxn modelId="{8CF11E2B-C852-45AD-B900-B4B82916BE56}" type="presParOf" srcId="{13C9CEBC-0565-4DD7-A539-67249057A0F5}" destId="{3CDD8618-4EFD-4534-AECD-13A244CB7B91}" srcOrd="2" destOrd="0" presId="urn:diagrams.loki3.com/BracketList"/>
    <dgm:cxn modelId="{6E2C2DFC-D33F-4E0D-85BE-22EFA67F9569}" type="presParOf" srcId="{13C9CEBC-0565-4DD7-A539-67249057A0F5}" destId="{5068658E-0010-409F-BD0A-E2E9D827D362}" srcOrd="3" destOrd="0" presId="urn:diagrams.loki3.com/BracketList"/>
    <dgm:cxn modelId="{5F346F21-4D22-45B8-A627-52AA0A2E353E}" type="presParOf" srcId="{E83E6637-4522-407C-ADEA-035D391BDD14}" destId="{B3FC6BB5-2F45-461E-939E-45D0ED3D682D}" srcOrd="1" destOrd="0" presId="urn:diagrams.loki3.com/BracketList"/>
    <dgm:cxn modelId="{BA04D17A-78B4-4CD8-84B3-25F3B250E78F}" type="presParOf" srcId="{E83E6637-4522-407C-ADEA-035D391BDD14}" destId="{9C99B096-3148-468B-A313-5D388EF99FA6}" srcOrd="2" destOrd="0" presId="urn:diagrams.loki3.com/BracketList"/>
    <dgm:cxn modelId="{29951340-2F89-4A35-8603-7C247D4FDC9B}" type="presParOf" srcId="{9C99B096-3148-468B-A313-5D388EF99FA6}" destId="{F3620658-B2A4-4BC5-AD4B-C3DEB2BC52CB}" srcOrd="0" destOrd="0" presId="urn:diagrams.loki3.com/BracketList"/>
    <dgm:cxn modelId="{E66F9F68-A963-49CF-98DE-C5E133B4D553}" type="presParOf" srcId="{9C99B096-3148-468B-A313-5D388EF99FA6}" destId="{4FED6654-BFDD-4AB1-8C12-7CAD191E8DD1}" srcOrd="1" destOrd="0" presId="urn:diagrams.loki3.com/BracketList"/>
    <dgm:cxn modelId="{C4FDC181-0243-4377-8F7C-8A0D7ABA40D2}" type="presParOf" srcId="{9C99B096-3148-468B-A313-5D388EF99FA6}" destId="{CC99E0F3-9E29-44D7-BE48-3DDC393FCD6D}" srcOrd="2" destOrd="0" presId="urn:diagrams.loki3.com/BracketList"/>
    <dgm:cxn modelId="{7010E2AC-A0DA-4A86-906C-7B6CF80BDCC0}" type="presParOf" srcId="{9C99B096-3148-468B-A313-5D388EF99FA6}" destId="{16E62A3A-5C00-4A48-8D80-53E68A1F3982}" srcOrd="3" destOrd="0" presId="urn:diagrams.loki3.com/BracketList"/>
    <dgm:cxn modelId="{30087727-B576-4C4C-8782-410B888C0D25}" type="presParOf" srcId="{E83E6637-4522-407C-ADEA-035D391BDD14}" destId="{BE068F7E-0698-4A63-A98B-8FE92318C1C3}" srcOrd="3" destOrd="0" presId="urn:diagrams.loki3.com/BracketList"/>
    <dgm:cxn modelId="{A4800F5F-3D54-4FA8-8B76-053B2CEE6259}" type="presParOf" srcId="{E83E6637-4522-407C-ADEA-035D391BDD14}" destId="{5DC71FFA-AE91-42F0-A39C-F335D705DC6E}" srcOrd="4" destOrd="0" presId="urn:diagrams.loki3.com/BracketList"/>
    <dgm:cxn modelId="{D49FDB6E-CCAE-44D9-8B98-BDDEA3E84474}" type="presParOf" srcId="{5DC71FFA-AE91-42F0-A39C-F335D705DC6E}" destId="{8FE732F8-2EF6-472F-96FB-1D12381F29E7}" srcOrd="0" destOrd="0" presId="urn:diagrams.loki3.com/BracketList"/>
    <dgm:cxn modelId="{6033DE4F-4948-42D9-9904-D5094BE9649E}" type="presParOf" srcId="{5DC71FFA-AE91-42F0-A39C-F335D705DC6E}" destId="{B06BE689-34A5-4695-8156-1224989669C3}" srcOrd="1" destOrd="0" presId="urn:diagrams.loki3.com/BracketList"/>
    <dgm:cxn modelId="{F74E9807-8B64-4E1D-ACFD-CE7186E46215}" type="presParOf" srcId="{5DC71FFA-AE91-42F0-A39C-F335D705DC6E}" destId="{2C5D684F-1C65-4AD4-8011-46D9EA6CFDC2}" srcOrd="2" destOrd="0" presId="urn:diagrams.loki3.com/BracketList"/>
    <dgm:cxn modelId="{7052541B-B1B3-4D00-8982-A39BD8CE4D2B}" type="presParOf" srcId="{5DC71FFA-AE91-42F0-A39C-F335D705DC6E}" destId="{A7BBD435-5355-47CB-BD01-30EECB3A0A0D}" srcOrd="3" destOrd="0" presId="urn:diagrams.loki3.com/BracketList"/>
    <dgm:cxn modelId="{E46A5AF8-006E-4F14-B7DF-15A72F2ACF93}" type="presParOf" srcId="{E83E6637-4522-407C-ADEA-035D391BDD14}" destId="{19F1091E-1EA7-4E26-832E-A0F06FEB42A7}" srcOrd="5" destOrd="0" presId="urn:diagrams.loki3.com/BracketList"/>
    <dgm:cxn modelId="{E879FBAA-C564-42F8-B6DE-EA6ED7D6D24F}" type="presParOf" srcId="{E83E6637-4522-407C-ADEA-035D391BDD14}" destId="{5453480B-6985-42ED-AED7-D3AAB23EBA21}" srcOrd="6" destOrd="0" presId="urn:diagrams.loki3.com/BracketList"/>
    <dgm:cxn modelId="{052787B7-4664-450F-9C89-CD5C2155D88E}" type="presParOf" srcId="{5453480B-6985-42ED-AED7-D3AAB23EBA21}" destId="{6386D93D-BBB2-4CB0-A017-145FCCBF0FD3}" srcOrd="0" destOrd="0" presId="urn:diagrams.loki3.com/BracketList"/>
    <dgm:cxn modelId="{1295C6C4-2DFC-4E69-BF78-2CE858AFC14D}" type="presParOf" srcId="{5453480B-6985-42ED-AED7-D3AAB23EBA21}" destId="{29680434-27FC-4224-9CA0-B98851D8CCD3}" srcOrd="1" destOrd="0" presId="urn:diagrams.loki3.com/BracketList"/>
    <dgm:cxn modelId="{57744A61-B130-4FAB-B964-87869F1F2BEF}" type="presParOf" srcId="{5453480B-6985-42ED-AED7-D3AAB23EBA21}" destId="{6FD38FCC-FD45-4878-B993-699EF3D1FC95}" srcOrd="2" destOrd="0" presId="urn:diagrams.loki3.com/BracketList"/>
    <dgm:cxn modelId="{4280A4F5-94DB-4B80-BA45-33ABC34C5D1C}" type="presParOf" srcId="{5453480B-6985-42ED-AED7-D3AAB23EBA21}" destId="{91B6BEF0-A3C4-49E7-BA63-78312D1C3E00}" srcOrd="3" destOrd="0" presId="urn:diagrams.loki3.com/BracketList"/>
    <dgm:cxn modelId="{705ACD15-40D1-4215-8A3F-21C463EA9DBC}" type="presParOf" srcId="{E83E6637-4522-407C-ADEA-035D391BDD14}" destId="{A92E5F2B-F322-489D-96FC-B6C125526365}" srcOrd="7" destOrd="0" presId="urn:diagrams.loki3.com/BracketList"/>
    <dgm:cxn modelId="{45048F00-6548-4B70-A987-F7EE0D8026A9}" type="presParOf" srcId="{E83E6637-4522-407C-ADEA-035D391BDD14}" destId="{DCF399F4-2A46-4DB3-B806-367AB2D9960E}" srcOrd="8" destOrd="0" presId="urn:diagrams.loki3.com/BracketList"/>
    <dgm:cxn modelId="{8B374D14-8B8F-45ED-B697-C963947FBD0D}" type="presParOf" srcId="{DCF399F4-2A46-4DB3-B806-367AB2D9960E}" destId="{7372AC39-8E23-457D-9941-0DAEAB2EAAA8}" srcOrd="0" destOrd="0" presId="urn:diagrams.loki3.com/BracketList"/>
    <dgm:cxn modelId="{63F649F8-432F-4DE9-B090-254D4E8060EB}" type="presParOf" srcId="{DCF399F4-2A46-4DB3-B806-367AB2D9960E}" destId="{C3F75CC1-EBB4-4606-BB6B-19990066E10C}" srcOrd="1" destOrd="0" presId="urn:diagrams.loki3.com/BracketList"/>
    <dgm:cxn modelId="{C6FF4DC2-0EDE-439D-AA29-0EA2A28DAAC9}" type="presParOf" srcId="{DCF399F4-2A46-4DB3-B806-367AB2D9960E}" destId="{6C719D87-DB51-4CD4-A588-226646A39FBC}" srcOrd="2" destOrd="0" presId="urn:diagrams.loki3.com/BracketList"/>
    <dgm:cxn modelId="{720814B0-54DD-441B-9060-0C6ECF04DB26}" type="presParOf" srcId="{DCF399F4-2A46-4DB3-B806-367AB2D9960E}" destId="{F0AC115F-D73B-4436-822E-C680F7517742}" srcOrd="3" destOrd="0" presId="urn:diagrams.loki3.com/BracketList"/>
    <dgm:cxn modelId="{C1876B12-E376-46A7-9E37-FFE9596D7859}" type="presParOf" srcId="{E83E6637-4522-407C-ADEA-035D391BDD14}" destId="{9036132D-CC80-434F-B93D-EB2BA865C1C3}" srcOrd="9" destOrd="0" presId="urn:diagrams.loki3.com/BracketList"/>
    <dgm:cxn modelId="{B62B0F38-9854-4A87-B13C-3CE3AF1BACF5}" type="presParOf" srcId="{E83E6637-4522-407C-ADEA-035D391BDD14}" destId="{6EC2F3AB-EBF4-41A0-905F-247DD4A3A286}" srcOrd="10" destOrd="0" presId="urn:diagrams.loki3.com/BracketList"/>
    <dgm:cxn modelId="{119D0937-6A91-4A54-9365-D2B9F07CC37A}" type="presParOf" srcId="{6EC2F3AB-EBF4-41A0-905F-247DD4A3A286}" destId="{CA11E254-1949-4038-B446-A6F8416F6D1B}" srcOrd="0" destOrd="0" presId="urn:diagrams.loki3.com/BracketList"/>
    <dgm:cxn modelId="{A614CCA9-12C8-44D2-9F9B-651DEE693144}" type="presParOf" srcId="{6EC2F3AB-EBF4-41A0-905F-247DD4A3A286}" destId="{BA251D37-93DB-4948-9962-325DCC1C2DD2}" srcOrd="1" destOrd="0" presId="urn:diagrams.loki3.com/BracketList"/>
    <dgm:cxn modelId="{A015C542-30EB-448F-B8D0-7F3047F1C587}" type="presParOf" srcId="{6EC2F3AB-EBF4-41A0-905F-247DD4A3A286}" destId="{FF300763-01B4-45F2-9529-384B1FDBCE62}" srcOrd="2" destOrd="0" presId="urn:diagrams.loki3.com/BracketList"/>
    <dgm:cxn modelId="{A433BC06-A30B-4860-988B-DED180AA4639}" type="presParOf" srcId="{6EC2F3AB-EBF4-41A0-905F-247DD4A3A286}" destId="{17215844-4083-4CC1-BAA6-DE03CBF36E0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9373FF-9DE6-44CC-A203-1DFE780FC872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63DB391-CC78-4DA8-88DE-98057C783BA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C2 Activities</a:t>
          </a:r>
        </a:p>
      </dgm:t>
    </dgm:pt>
    <dgm:pt modelId="{1E8A5BEC-B7E9-4046-B2EB-B00954F320B8}" type="parTrans" cxnId="{876D3EE9-D214-4ECD-8360-38FD8277CD2A}">
      <dgm:prSet/>
      <dgm:spPr/>
      <dgm:t>
        <a:bodyPr/>
        <a:lstStyle/>
        <a:p>
          <a:endParaRPr lang="en-US"/>
        </a:p>
      </dgm:t>
    </dgm:pt>
    <dgm:pt modelId="{71E0E571-8EC4-4DDE-85B1-C415098655BB}" type="sibTrans" cxnId="{876D3EE9-D214-4ECD-8360-38FD8277CD2A}">
      <dgm:prSet/>
      <dgm:spPr/>
      <dgm:t>
        <a:bodyPr/>
        <a:lstStyle/>
        <a:p>
          <a:endParaRPr lang="en-US"/>
        </a:p>
      </dgm:t>
    </dgm:pt>
    <dgm:pt modelId="{357E6AA8-5849-422C-97F9-D32933EBAC3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Mathematics Games</a:t>
          </a:r>
        </a:p>
      </dgm:t>
    </dgm:pt>
    <dgm:pt modelId="{15F77646-937E-42D0-8BE5-C2E784516CE6}" type="parTrans" cxnId="{24FD9216-A292-47C9-A72A-A30C37F4BBC9}">
      <dgm:prSet/>
      <dgm:spPr/>
      <dgm:t>
        <a:bodyPr/>
        <a:lstStyle/>
        <a:p>
          <a:endParaRPr lang="en-US"/>
        </a:p>
      </dgm:t>
    </dgm:pt>
    <dgm:pt modelId="{278574D7-AB48-4F8F-A6D5-0897F33A70E0}" type="sibTrans" cxnId="{24FD9216-A292-47C9-A72A-A30C37F4BBC9}">
      <dgm:prSet/>
      <dgm:spPr/>
      <dgm:t>
        <a:bodyPr/>
        <a:lstStyle/>
        <a:p>
          <a:endParaRPr lang="en-US"/>
        </a:p>
      </dgm:t>
    </dgm:pt>
    <dgm:pt modelId="{E9626E96-5217-4A7A-A2F9-648CEC897AC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Stories about Mathematics/ Mathematicians/</a:t>
          </a:r>
        </a:p>
      </dgm:t>
    </dgm:pt>
    <dgm:pt modelId="{B822CA84-A9BA-4CDB-B295-55A8DCB4F3B3}" type="parTrans" cxnId="{66590A04-BF5C-42B6-93C5-DF83A72396AC}">
      <dgm:prSet/>
      <dgm:spPr/>
      <dgm:t>
        <a:bodyPr/>
        <a:lstStyle/>
        <a:p>
          <a:endParaRPr lang="en-US"/>
        </a:p>
      </dgm:t>
    </dgm:pt>
    <dgm:pt modelId="{1762CFD8-58AE-4EA5-B975-213C5700789D}" type="sibTrans" cxnId="{66590A04-BF5C-42B6-93C5-DF83A72396AC}">
      <dgm:prSet/>
      <dgm:spPr/>
      <dgm:t>
        <a:bodyPr/>
        <a:lstStyle/>
        <a:p>
          <a:endParaRPr lang="en-US"/>
        </a:p>
      </dgm:t>
    </dgm:pt>
    <dgm:pt modelId="{23854E0E-9DF6-4467-B9ED-90BED5F750B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C3 Practices</a:t>
          </a:r>
        </a:p>
      </dgm:t>
    </dgm:pt>
    <dgm:pt modelId="{DE7E68F0-29F2-4925-845D-E7D4B2F26112}" type="parTrans" cxnId="{C8F098FC-FF25-4BBD-9C9B-4E5CD9071CB6}">
      <dgm:prSet/>
      <dgm:spPr/>
      <dgm:t>
        <a:bodyPr/>
        <a:lstStyle/>
        <a:p>
          <a:endParaRPr lang="en-US"/>
        </a:p>
      </dgm:t>
    </dgm:pt>
    <dgm:pt modelId="{5ED2E8C0-3DD6-4E84-8C14-BA06453CD7E9}" type="sibTrans" cxnId="{C8F098FC-FF25-4BBD-9C9B-4E5CD9071CB6}">
      <dgm:prSet/>
      <dgm:spPr/>
      <dgm:t>
        <a:bodyPr/>
        <a:lstStyle/>
        <a:p>
          <a:endParaRPr lang="en-US"/>
        </a:p>
      </dgm:t>
    </dgm:pt>
    <dgm:pt modelId="{9F150FCD-E78A-4407-A105-3C2F3F237A6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Practicing with lots of Questions</a:t>
          </a:r>
        </a:p>
      </dgm:t>
    </dgm:pt>
    <dgm:pt modelId="{5F149883-14B0-4C35-ABF2-D519BBC9F1F7}" type="parTrans" cxnId="{7B3E11A3-018E-4C1F-8427-E4CBB359E3FA}">
      <dgm:prSet/>
      <dgm:spPr/>
      <dgm:t>
        <a:bodyPr/>
        <a:lstStyle/>
        <a:p>
          <a:endParaRPr lang="en-US"/>
        </a:p>
      </dgm:t>
    </dgm:pt>
    <dgm:pt modelId="{33D2607C-AFC8-4446-8080-EEB5A7DF5172}" type="sibTrans" cxnId="{7B3E11A3-018E-4C1F-8427-E4CBB359E3FA}">
      <dgm:prSet/>
      <dgm:spPr/>
      <dgm:t>
        <a:bodyPr/>
        <a:lstStyle/>
        <a:p>
          <a:endParaRPr lang="en-US"/>
        </a:p>
      </dgm:t>
    </dgm:pt>
    <dgm:pt modelId="{D6C88740-766A-4989-A0D4-4DCE24A89E2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Doing a lot of </a:t>
          </a:r>
          <a:r>
            <a:rPr lang="en-GB" noProof="0" dirty="0">
              <a:latin typeface="Arial" panose="020B0604020202020204" pitchFamily="34" charset="0"/>
              <a:cs typeface="Arial" panose="020B0604020202020204" pitchFamily="34" charset="0"/>
            </a:rPr>
            <a:t>Maths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 </a:t>
          </a:r>
        </a:p>
      </dgm:t>
    </dgm:pt>
    <dgm:pt modelId="{84FF45E4-B2DB-412D-8EFF-ADC61ECA4790}" type="parTrans" cxnId="{0AF0567C-8125-46C0-BC96-B22AD1A160C3}">
      <dgm:prSet/>
      <dgm:spPr/>
      <dgm:t>
        <a:bodyPr/>
        <a:lstStyle/>
        <a:p>
          <a:endParaRPr lang="en-US"/>
        </a:p>
      </dgm:t>
    </dgm:pt>
    <dgm:pt modelId="{A7B21621-D1A8-465C-9D6E-29514EBD1B7C}" type="sibTrans" cxnId="{0AF0567C-8125-46C0-BC96-B22AD1A160C3}">
      <dgm:prSet/>
      <dgm:spPr/>
      <dgm:t>
        <a:bodyPr/>
        <a:lstStyle/>
        <a:p>
          <a:endParaRPr lang="en-US"/>
        </a:p>
      </dgm:t>
    </dgm:pt>
    <dgm:pt modelId="{6FA0F507-B58C-480B-A0E3-2844E6F3E40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Outdoor Mathematics Activities </a:t>
          </a:r>
        </a:p>
      </dgm:t>
    </dgm:pt>
    <dgm:pt modelId="{18E19520-3A47-4E08-ABAA-C74F7F011B61}" type="parTrans" cxnId="{90193133-9816-410B-80DA-9C91D2EDCBDE}">
      <dgm:prSet/>
      <dgm:spPr/>
      <dgm:t>
        <a:bodyPr/>
        <a:lstStyle/>
        <a:p>
          <a:endParaRPr lang="en-US"/>
        </a:p>
      </dgm:t>
    </dgm:pt>
    <dgm:pt modelId="{EB32EFA1-AFB2-4C22-ACD8-29D9FB2FA151}" type="sibTrans" cxnId="{90193133-9816-410B-80DA-9C91D2EDCBDE}">
      <dgm:prSet/>
      <dgm:spPr/>
      <dgm:t>
        <a:bodyPr/>
        <a:lstStyle/>
        <a:p>
          <a:endParaRPr lang="en-US"/>
        </a:p>
      </dgm:t>
    </dgm:pt>
    <dgm:pt modelId="{C2195FD3-2CD7-48FB-B0FF-4C8CAF80D0BE}">
      <dgm:prSet phldrT="[Text]"/>
      <dgm:spPr/>
      <dgm:t>
        <a:bodyPr/>
        <a:lstStyle/>
        <a:p>
          <a:r>
            <a:rPr lang="en-GB" noProof="0" dirty="0">
              <a:latin typeface="Arial" panose="020B0604020202020204" pitchFamily="34" charset="0"/>
              <a:cs typeface="Arial" panose="020B0604020202020204" pitchFamily="34" charset="0"/>
            </a:rPr>
            <a:t>Maths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Homework </a:t>
          </a:r>
        </a:p>
      </dgm:t>
    </dgm:pt>
    <dgm:pt modelId="{01136F75-C045-4406-B585-B00DAF3F040E}" type="parTrans" cxnId="{79BB93DE-B9A6-4E67-A11F-486501CF1D83}">
      <dgm:prSet/>
      <dgm:spPr/>
      <dgm:t>
        <a:bodyPr/>
        <a:lstStyle/>
        <a:p>
          <a:endParaRPr lang="en-US"/>
        </a:p>
      </dgm:t>
    </dgm:pt>
    <dgm:pt modelId="{B9204BA4-D470-4B9E-95A6-A04C3083E0C5}" type="sibTrans" cxnId="{79BB93DE-B9A6-4E67-A11F-486501CF1D83}">
      <dgm:prSet/>
      <dgm:spPr/>
      <dgm:t>
        <a:bodyPr/>
        <a:lstStyle/>
        <a:p>
          <a:endParaRPr lang="en-US"/>
        </a:p>
      </dgm:t>
    </dgm:pt>
    <dgm:pt modelId="{953EC060-4DD4-435D-9D90-1D800E454AD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C10  Tools </a:t>
          </a:r>
        </a:p>
      </dgm:t>
    </dgm:pt>
    <dgm:pt modelId="{75ED7A34-7B80-44FB-95CF-4DE45936BD81}" type="parTrans" cxnId="{3D80F54C-9F02-4941-9948-2D73D7F584F4}">
      <dgm:prSet/>
      <dgm:spPr/>
      <dgm:t>
        <a:bodyPr/>
        <a:lstStyle/>
        <a:p>
          <a:endParaRPr lang="en-US"/>
        </a:p>
      </dgm:t>
    </dgm:pt>
    <dgm:pt modelId="{9BD3401D-D45F-4658-8E25-E99D91BEE9B1}" type="sibTrans" cxnId="{3D80F54C-9F02-4941-9948-2D73D7F584F4}">
      <dgm:prSet/>
      <dgm:spPr/>
      <dgm:t>
        <a:bodyPr/>
        <a:lstStyle/>
        <a:p>
          <a:endParaRPr lang="en-US"/>
        </a:p>
      </dgm:t>
    </dgm:pt>
    <dgm:pt modelId="{79C426A4-5DD7-497D-B705-C476A2CE3BB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Using Diagrams</a:t>
          </a:r>
        </a:p>
      </dgm:t>
    </dgm:pt>
    <dgm:pt modelId="{C24C30DB-E753-42FC-8B66-C3FCE320F1F8}" type="parTrans" cxnId="{21008595-40F5-456F-AED4-B17A5F7B852B}">
      <dgm:prSet/>
      <dgm:spPr/>
      <dgm:t>
        <a:bodyPr/>
        <a:lstStyle/>
        <a:p>
          <a:endParaRPr lang="en-US"/>
        </a:p>
      </dgm:t>
    </dgm:pt>
    <dgm:pt modelId="{A43EC264-9480-491B-8F74-0B33FC9E1F17}" type="sibTrans" cxnId="{21008595-40F5-456F-AED4-B17A5F7B852B}">
      <dgm:prSet/>
      <dgm:spPr/>
      <dgm:t>
        <a:bodyPr/>
        <a:lstStyle/>
        <a:p>
          <a:endParaRPr lang="en-US"/>
        </a:p>
      </dgm:t>
    </dgm:pt>
    <dgm:pt modelId="{342092F6-4F9A-473D-848F-F49EA7F5F8F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Using Concrete Materials </a:t>
          </a:r>
        </a:p>
      </dgm:t>
    </dgm:pt>
    <dgm:pt modelId="{B8F6D1FC-F678-405B-96A9-DDFD0AB8272D}" type="parTrans" cxnId="{7F32AE31-8D2A-4981-9126-670A40891332}">
      <dgm:prSet/>
      <dgm:spPr/>
      <dgm:t>
        <a:bodyPr/>
        <a:lstStyle/>
        <a:p>
          <a:endParaRPr lang="en-US"/>
        </a:p>
      </dgm:t>
    </dgm:pt>
    <dgm:pt modelId="{2D45D932-30CD-46E2-8321-4404AE332AC1}" type="sibTrans" cxnId="{7F32AE31-8D2A-4981-9126-670A40891332}">
      <dgm:prSet/>
      <dgm:spPr/>
      <dgm:t>
        <a:bodyPr/>
        <a:lstStyle/>
        <a:p>
          <a:endParaRPr lang="en-US"/>
        </a:p>
      </dgm:t>
    </dgm:pt>
    <dgm:pt modelId="{D7DCCA7A-9BBB-40C1-8C81-6888ECD3626B}" type="pres">
      <dgm:prSet presAssocID="{BA9373FF-9DE6-44CC-A203-1DFE780FC872}" presName="theList" presStyleCnt="0">
        <dgm:presLayoutVars>
          <dgm:dir/>
          <dgm:animLvl val="lvl"/>
          <dgm:resizeHandles val="exact"/>
        </dgm:presLayoutVars>
      </dgm:prSet>
      <dgm:spPr/>
    </dgm:pt>
    <dgm:pt modelId="{EA23ECDB-BDF7-4865-9965-A43061D25423}" type="pres">
      <dgm:prSet presAssocID="{B63DB391-CC78-4DA8-88DE-98057C783BA5}" presName="compNode" presStyleCnt="0"/>
      <dgm:spPr/>
    </dgm:pt>
    <dgm:pt modelId="{66D1F420-441A-45CC-B856-41F0329224FD}" type="pres">
      <dgm:prSet presAssocID="{B63DB391-CC78-4DA8-88DE-98057C783BA5}" presName="aNode" presStyleLbl="bgShp" presStyleIdx="0" presStyleCnt="3"/>
      <dgm:spPr/>
    </dgm:pt>
    <dgm:pt modelId="{29699362-6399-4849-9F13-2FA18E7AD766}" type="pres">
      <dgm:prSet presAssocID="{B63DB391-CC78-4DA8-88DE-98057C783BA5}" presName="textNode" presStyleLbl="bgShp" presStyleIdx="0" presStyleCnt="3"/>
      <dgm:spPr/>
    </dgm:pt>
    <dgm:pt modelId="{0D94D3CA-E899-4BBF-9E20-7FD10CBF1B73}" type="pres">
      <dgm:prSet presAssocID="{B63DB391-CC78-4DA8-88DE-98057C783BA5}" presName="compChildNode" presStyleCnt="0"/>
      <dgm:spPr/>
    </dgm:pt>
    <dgm:pt modelId="{03FFEC35-227F-45FF-8A35-08C39DB59A82}" type="pres">
      <dgm:prSet presAssocID="{B63DB391-CC78-4DA8-88DE-98057C783BA5}" presName="theInnerList" presStyleCnt="0"/>
      <dgm:spPr/>
    </dgm:pt>
    <dgm:pt modelId="{CD32C9F0-F38D-472F-A360-8EF8DFC95129}" type="pres">
      <dgm:prSet presAssocID="{357E6AA8-5849-422C-97F9-D32933EBAC39}" presName="childNode" presStyleLbl="node1" presStyleIdx="0" presStyleCnt="8">
        <dgm:presLayoutVars>
          <dgm:bulletEnabled val="1"/>
        </dgm:presLayoutVars>
      </dgm:prSet>
      <dgm:spPr/>
    </dgm:pt>
    <dgm:pt modelId="{4FF4221A-5023-4D39-B4F4-5A497A66B0B4}" type="pres">
      <dgm:prSet presAssocID="{357E6AA8-5849-422C-97F9-D32933EBAC39}" presName="aSpace2" presStyleCnt="0"/>
      <dgm:spPr/>
    </dgm:pt>
    <dgm:pt modelId="{447DE82F-B8F7-4906-8955-1E7698F536B1}" type="pres">
      <dgm:prSet presAssocID="{E9626E96-5217-4A7A-A2F9-648CEC897AC7}" presName="childNode" presStyleLbl="node1" presStyleIdx="1" presStyleCnt="8">
        <dgm:presLayoutVars>
          <dgm:bulletEnabled val="1"/>
        </dgm:presLayoutVars>
      </dgm:prSet>
      <dgm:spPr/>
    </dgm:pt>
    <dgm:pt modelId="{8D99B47A-C681-447A-8571-8099A3CCC74B}" type="pres">
      <dgm:prSet presAssocID="{E9626E96-5217-4A7A-A2F9-648CEC897AC7}" presName="aSpace2" presStyleCnt="0"/>
      <dgm:spPr/>
    </dgm:pt>
    <dgm:pt modelId="{5CAB6C1A-75DA-4DB8-95CE-0F133F520148}" type="pres">
      <dgm:prSet presAssocID="{6FA0F507-B58C-480B-A0E3-2844E6F3E404}" presName="childNode" presStyleLbl="node1" presStyleIdx="2" presStyleCnt="8">
        <dgm:presLayoutVars>
          <dgm:bulletEnabled val="1"/>
        </dgm:presLayoutVars>
      </dgm:prSet>
      <dgm:spPr/>
    </dgm:pt>
    <dgm:pt modelId="{4DB13599-6C16-46DB-BDBF-7149F77DA085}" type="pres">
      <dgm:prSet presAssocID="{B63DB391-CC78-4DA8-88DE-98057C783BA5}" presName="aSpace" presStyleCnt="0"/>
      <dgm:spPr/>
    </dgm:pt>
    <dgm:pt modelId="{8C81E84F-A8E7-462C-AD2A-AA95109043CD}" type="pres">
      <dgm:prSet presAssocID="{23854E0E-9DF6-4467-B9ED-90BED5F750B8}" presName="compNode" presStyleCnt="0"/>
      <dgm:spPr/>
    </dgm:pt>
    <dgm:pt modelId="{2F4AB333-86AE-4ACB-B2D9-E48B48ED1AB9}" type="pres">
      <dgm:prSet presAssocID="{23854E0E-9DF6-4467-B9ED-90BED5F750B8}" presName="aNode" presStyleLbl="bgShp" presStyleIdx="1" presStyleCnt="3"/>
      <dgm:spPr/>
    </dgm:pt>
    <dgm:pt modelId="{F11E4E13-CACE-493C-818B-3F7625205E18}" type="pres">
      <dgm:prSet presAssocID="{23854E0E-9DF6-4467-B9ED-90BED5F750B8}" presName="textNode" presStyleLbl="bgShp" presStyleIdx="1" presStyleCnt="3"/>
      <dgm:spPr/>
    </dgm:pt>
    <dgm:pt modelId="{25AEF344-5E0E-4A30-8BC5-F728F2D518FC}" type="pres">
      <dgm:prSet presAssocID="{23854E0E-9DF6-4467-B9ED-90BED5F750B8}" presName="compChildNode" presStyleCnt="0"/>
      <dgm:spPr/>
    </dgm:pt>
    <dgm:pt modelId="{8EAB85A8-829A-470F-B69A-179CEEE21F5D}" type="pres">
      <dgm:prSet presAssocID="{23854E0E-9DF6-4467-B9ED-90BED5F750B8}" presName="theInnerList" presStyleCnt="0"/>
      <dgm:spPr/>
    </dgm:pt>
    <dgm:pt modelId="{9FFA50A6-8695-43A3-A27E-F4DD673C8982}" type="pres">
      <dgm:prSet presAssocID="{9F150FCD-E78A-4407-A105-3C2F3F237A6F}" presName="childNode" presStyleLbl="node1" presStyleIdx="3" presStyleCnt="8">
        <dgm:presLayoutVars>
          <dgm:bulletEnabled val="1"/>
        </dgm:presLayoutVars>
      </dgm:prSet>
      <dgm:spPr/>
    </dgm:pt>
    <dgm:pt modelId="{918EB8AA-3D3F-4CAC-BC52-474BE48F4A64}" type="pres">
      <dgm:prSet presAssocID="{9F150FCD-E78A-4407-A105-3C2F3F237A6F}" presName="aSpace2" presStyleCnt="0"/>
      <dgm:spPr/>
    </dgm:pt>
    <dgm:pt modelId="{EDC7AC8D-E9FA-4C5D-89CB-6D0BF75B5CA6}" type="pres">
      <dgm:prSet presAssocID="{D6C88740-766A-4989-A0D4-4DCE24A89E2D}" presName="childNode" presStyleLbl="node1" presStyleIdx="4" presStyleCnt="8">
        <dgm:presLayoutVars>
          <dgm:bulletEnabled val="1"/>
        </dgm:presLayoutVars>
      </dgm:prSet>
      <dgm:spPr/>
    </dgm:pt>
    <dgm:pt modelId="{39E5047E-AC5A-47E2-AD29-087C416B87F2}" type="pres">
      <dgm:prSet presAssocID="{D6C88740-766A-4989-A0D4-4DCE24A89E2D}" presName="aSpace2" presStyleCnt="0"/>
      <dgm:spPr/>
    </dgm:pt>
    <dgm:pt modelId="{2F7CEFAF-EE3E-47C2-AD75-DE105EE0005B}" type="pres">
      <dgm:prSet presAssocID="{C2195FD3-2CD7-48FB-B0FF-4C8CAF80D0BE}" presName="childNode" presStyleLbl="node1" presStyleIdx="5" presStyleCnt="8">
        <dgm:presLayoutVars>
          <dgm:bulletEnabled val="1"/>
        </dgm:presLayoutVars>
      </dgm:prSet>
      <dgm:spPr/>
    </dgm:pt>
    <dgm:pt modelId="{5C373D75-1C2E-4ABE-93ED-79B5ACC5720D}" type="pres">
      <dgm:prSet presAssocID="{23854E0E-9DF6-4467-B9ED-90BED5F750B8}" presName="aSpace" presStyleCnt="0"/>
      <dgm:spPr/>
    </dgm:pt>
    <dgm:pt modelId="{C7640392-5D57-4752-8983-A08292CFAE69}" type="pres">
      <dgm:prSet presAssocID="{953EC060-4DD4-435D-9D90-1D800E454ADD}" presName="compNode" presStyleCnt="0"/>
      <dgm:spPr/>
    </dgm:pt>
    <dgm:pt modelId="{90537A41-F3AC-42D1-ABA0-D7AD8770DDBE}" type="pres">
      <dgm:prSet presAssocID="{953EC060-4DD4-435D-9D90-1D800E454ADD}" presName="aNode" presStyleLbl="bgShp" presStyleIdx="2" presStyleCnt="3"/>
      <dgm:spPr/>
    </dgm:pt>
    <dgm:pt modelId="{ABA56C4E-717F-4FCB-8974-7542F6C6F16D}" type="pres">
      <dgm:prSet presAssocID="{953EC060-4DD4-435D-9D90-1D800E454ADD}" presName="textNode" presStyleLbl="bgShp" presStyleIdx="2" presStyleCnt="3"/>
      <dgm:spPr/>
    </dgm:pt>
    <dgm:pt modelId="{6C50BC5B-9A56-4EB2-8650-8241CBE79C26}" type="pres">
      <dgm:prSet presAssocID="{953EC060-4DD4-435D-9D90-1D800E454ADD}" presName="compChildNode" presStyleCnt="0"/>
      <dgm:spPr/>
    </dgm:pt>
    <dgm:pt modelId="{008D6F6F-7C11-441F-B92E-C3B2082351FF}" type="pres">
      <dgm:prSet presAssocID="{953EC060-4DD4-435D-9D90-1D800E454ADD}" presName="theInnerList" presStyleCnt="0"/>
      <dgm:spPr/>
    </dgm:pt>
    <dgm:pt modelId="{B8BABB36-E412-43BC-B7CF-E39BB3B4D7DA}" type="pres">
      <dgm:prSet presAssocID="{79C426A4-5DD7-497D-B705-C476A2CE3BB7}" presName="childNode" presStyleLbl="node1" presStyleIdx="6" presStyleCnt="8">
        <dgm:presLayoutVars>
          <dgm:bulletEnabled val="1"/>
        </dgm:presLayoutVars>
      </dgm:prSet>
      <dgm:spPr/>
    </dgm:pt>
    <dgm:pt modelId="{27844979-6F1C-4A6B-851C-8F84FD3124E6}" type="pres">
      <dgm:prSet presAssocID="{79C426A4-5DD7-497D-B705-C476A2CE3BB7}" presName="aSpace2" presStyleCnt="0"/>
      <dgm:spPr/>
    </dgm:pt>
    <dgm:pt modelId="{1D780816-FBFB-4B3A-A96A-B77523596B83}" type="pres">
      <dgm:prSet presAssocID="{342092F6-4F9A-473D-848F-F49EA7F5F8F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66590A04-BF5C-42B6-93C5-DF83A72396AC}" srcId="{B63DB391-CC78-4DA8-88DE-98057C783BA5}" destId="{E9626E96-5217-4A7A-A2F9-648CEC897AC7}" srcOrd="1" destOrd="0" parTransId="{B822CA84-A9BA-4CDB-B295-55A8DCB4F3B3}" sibTransId="{1762CFD8-58AE-4EA5-B975-213C5700789D}"/>
    <dgm:cxn modelId="{D9C09904-87B1-42F8-8F75-74172E16E45E}" type="presOf" srcId="{E9626E96-5217-4A7A-A2F9-648CEC897AC7}" destId="{447DE82F-B8F7-4906-8955-1E7698F536B1}" srcOrd="0" destOrd="0" presId="urn:microsoft.com/office/officeart/2005/8/layout/lProcess2"/>
    <dgm:cxn modelId="{98CE7806-02C4-4293-B35F-5B281AACF544}" type="presOf" srcId="{6FA0F507-B58C-480B-A0E3-2844E6F3E404}" destId="{5CAB6C1A-75DA-4DB8-95CE-0F133F520148}" srcOrd="0" destOrd="0" presId="urn:microsoft.com/office/officeart/2005/8/layout/lProcess2"/>
    <dgm:cxn modelId="{D2A4700A-B3DB-479C-B33F-45E2921A69C4}" type="presOf" srcId="{23854E0E-9DF6-4467-B9ED-90BED5F750B8}" destId="{2F4AB333-86AE-4ACB-B2D9-E48B48ED1AB9}" srcOrd="0" destOrd="0" presId="urn:microsoft.com/office/officeart/2005/8/layout/lProcess2"/>
    <dgm:cxn modelId="{24FD9216-A292-47C9-A72A-A30C37F4BBC9}" srcId="{B63DB391-CC78-4DA8-88DE-98057C783BA5}" destId="{357E6AA8-5849-422C-97F9-D32933EBAC39}" srcOrd="0" destOrd="0" parTransId="{15F77646-937E-42D0-8BE5-C2E784516CE6}" sibTransId="{278574D7-AB48-4F8F-A6D5-0897F33A70E0}"/>
    <dgm:cxn modelId="{8A71822B-EA78-4CD0-B4AF-FC7B8E953A03}" type="presOf" srcId="{D6C88740-766A-4989-A0D4-4DCE24A89E2D}" destId="{EDC7AC8D-E9FA-4C5D-89CB-6D0BF75B5CA6}" srcOrd="0" destOrd="0" presId="urn:microsoft.com/office/officeart/2005/8/layout/lProcess2"/>
    <dgm:cxn modelId="{7F32AE31-8D2A-4981-9126-670A40891332}" srcId="{953EC060-4DD4-435D-9D90-1D800E454ADD}" destId="{342092F6-4F9A-473D-848F-F49EA7F5F8F7}" srcOrd="1" destOrd="0" parTransId="{B8F6D1FC-F678-405B-96A9-DDFD0AB8272D}" sibTransId="{2D45D932-30CD-46E2-8321-4404AE332AC1}"/>
    <dgm:cxn modelId="{90193133-9816-410B-80DA-9C91D2EDCBDE}" srcId="{B63DB391-CC78-4DA8-88DE-98057C783BA5}" destId="{6FA0F507-B58C-480B-A0E3-2844E6F3E404}" srcOrd="2" destOrd="0" parTransId="{18E19520-3A47-4E08-ABAA-C74F7F011B61}" sibTransId="{EB32EFA1-AFB2-4C22-ACD8-29D9FB2FA151}"/>
    <dgm:cxn modelId="{3D80F54C-9F02-4941-9948-2D73D7F584F4}" srcId="{BA9373FF-9DE6-44CC-A203-1DFE780FC872}" destId="{953EC060-4DD4-435D-9D90-1D800E454ADD}" srcOrd="2" destOrd="0" parTransId="{75ED7A34-7B80-44FB-95CF-4DE45936BD81}" sibTransId="{9BD3401D-D45F-4658-8E25-E99D91BEE9B1}"/>
    <dgm:cxn modelId="{50205A6D-746E-4B6E-85DE-9C62E3EA0A65}" type="presOf" srcId="{953EC060-4DD4-435D-9D90-1D800E454ADD}" destId="{90537A41-F3AC-42D1-ABA0-D7AD8770DDBE}" srcOrd="0" destOrd="0" presId="urn:microsoft.com/office/officeart/2005/8/layout/lProcess2"/>
    <dgm:cxn modelId="{3806F671-25AB-41E3-81F1-1CC377E0CE2B}" type="presOf" srcId="{953EC060-4DD4-435D-9D90-1D800E454ADD}" destId="{ABA56C4E-717F-4FCB-8974-7542F6C6F16D}" srcOrd="1" destOrd="0" presId="urn:microsoft.com/office/officeart/2005/8/layout/lProcess2"/>
    <dgm:cxn modelId="{39AD0775-DF30-404C-BE6C-5E1D9A86C3A6}" type="presOf" srcId="{B63DB391-CC78-4DA8-88DE-98057C783BA5}" destId="{29699362-6399-4849-9F13-2FA18E7AD766}" srcOrd="1" destOrd="0" presId="urn:microsoft.com/office/officeart/2005/8/layout/lProcess2"/>
    <dgm:cxn modelId="{4E26CC57-BE6D-4603-8299-99BCF12C4139}" type="presOf" srcId="{C2195FD3-2CD7-48FB-B0FF-4C8CAF80D0BE}" destId="{2F7CEFAF-EE3E-47C2-AD75-DE105EE0005B}" srcOrd="0" destOrd="0" presId="urn:microsoft.com/office/officeart/2005/8/layout/lProcess2"/>
    <dgm:cxn modelId="{0AF0567C-8125-46C0-BC96-B22AD1A160C3}" srcId="{23854E0E-9DF6-4467-B9ED-90BED5F750B8}" destId="{D6C88740-766A-4989-A0D4-4DCE24A89E2D}" srcOrd="1" destOrd="0" parTransId="{84FF45E4-B2DB-412D-8EFF-ADC61ECA4790}" sibTransId="{A7B21621-D1A8-465C-9D6E-29514EBD1B7C}"/>
    <dgm:cxn modelId="{7256898F-07E9-403E-9BB6-A4B806A78AA9}" type="presOf" srcId="{79C426A4-5DD7-497D-B705-C476A2CE3BB7}" destId="{B8BABB36-E412-43BC-B7CF-E39BB3B4D7DA}" srcOrd="0" destOrd="0" presId="urn:microsoft.com/office/officeart/2005/8/layout/lProcess2"/>
    <dgm:cxn modelId="{21008595-40F5-456F-AED4-B17A5F7B852B}" srcId="{953EC060-4DD4-435D-9D90-1D800E454ADD}" destId="{79C426A4-5DD7-497D-B705-C476A2CE3BB7}" srcOrd="0" destOrd="0" parTransId="{C24C30DB-E753-42FC-8B66-C3FCE320F1F8}" sibTransId="{A43EC264-9480-491B-8F74-0B33FC9E1F17}"/>
    <dgm:cxn modelId="{E9F9B299-F2D3-462A-A86C-648A3060A217}" type="presOf" srcId="{357E6AA8-5849-422C-97F9-D32933EBAC39}" destId="{CD32C9F0-F38D-472F-A360-8EF8DFC95129}" srcOrd="0" destOrd="0" presId="urn:microsoft.com/office/officeart/2005/8/layout/lProcess2"/>
    <dgm:cxn modelId="{7B3E11A3-018E-4C1F-8427-E4CBB359E3FA}" srcId="{23854E0E-9DF6-4467-B9ED-90BED5F750B8}" destId="{9F150FCD-E78A-4407-A105-3C2F3F237A6F}" srcOrd="0" destOrd="0" parTransId="{5F149883-14B0-4C35-ABF2-D519BBC9F1F7}" sibTransId="{33D2607C-AFC8-4446-8080-EEB5A7DF5172}"/>
    <dgm:cxn modelId="{C6EA61AE-8957-46D9-A2B0-C2FF8D91BA2E}" type="presOf" srcId="{23854E0E-9DF6-4467-B9ED-90BED5F750B8}" destId="{F11E4E13-CACE-493C-818B-3F7625205E18}" srcOrd="1" destOrd="0" presId="urn:microsoft.com/office/officeart/2005/8/layout/lProcess2"/>
    <dgm:cxn modelId="{B2F4BEC5-3473-4BBD-98CD-9671972A03A9}" type="presOf" srcId="{9F150FCD-E78A-4407-A105-3C2F3F237A6F}" destId="{9FFA50A6-8695-43A3-A27E-F4DD673C8982}" srcOrd="0" destOrd="0" presId="urn:microsoft.com/office/officeart/2005/8/layout/lProcess2"/>
    <dgm:cxn modelId="{040908CE-BBA5-4867-ABA8-9CDA3EC7B9E5}" type="presOf" srcId="{B63DB391-CC78-4DA8-88DE-98057C783BA5}" destId="{66D1F420-441A-45CC-B856-41F0329224FD}" srcOrd="0" destOrd="0" presId="urn:microsoft.com/office/officeart/2005/8/layout/lProcess2"/>
    <dgm:cxn modelId="{79BB93DE-B9A6-4E67-A11F-486501CF1D83}" srcId="{23854E0E-9DF6-4467-B9ED-90BED5F750B8}" destId="{C2195FD3-2CD7-48FB-B0FF-4C8CAF80D0BE}" srcOrd="2" destOrd="0" parTransId="{01136F75-C045-4406-B585-B00DAF3F040E}" sibTransId="{B9204BA4-D470-4B9E-95A6-A04C3083E0C5}"/>
    <dgm:cxn modelId="{876D3EE9-D214-4ECD-8360-38FD8277CD2A}" srcId="{BA9373FF-9DE6-44CC-A203-1DFE780FC872}" destId="{B63DB391-CC78-4DA8-88DE-98057C783BA5}" srcOrd="0" destOrd="0" parTransId="{1E8A5BEC-B7E9-4046-B2EB-B00954F320B8}" sibTransId="{71E0E571-8EC4-4DDE-85B1-C415098655BB}"/>
    <dgm:cxn modelId="{3C6F45F6-BF35-4381-AE97-9A487077F99C}" type="presOf" srcId="{BA9373FF-9DE6-44CC-A203-1DFE780FC872}" destId="{D7DCCA7A-9BBB-40C1-8C81-6888ECD3626B}" srcOrd="0" destOrd="0" presId="urn:microsoft.com/office/officeart/2005/8/layout/lProcess2"/>
    <dgm:cxn modelId="{C7F93BFA-8D49-4FA6-908F-71B0DB80DF77}" type="presOf" srcId="{342092F6-4F9A-473D-848F-F49EA7F5F8F7}" destId="{1D780816-FBFB-4B3A-A96A-B77523596B83}" srcOrd="0" destOrd="0" presId="urn:microsoft.com/office/officeart/2005/8/layout/lProcess2"/>
    <dgm:cxn modelId="{C8F098FC-FF25-4BBD-9C9B-4E5CD9071CB6}" srcId="{BA9373FF-9DE6-44CC-A203-1DFE780FC872}" destId="{23854E0E-9DF6-4467-B9ED-90BED5F750B8}" srcOrd="1" destOrd="0" parTransId="{DE7E68F0-29F2-4925-845D-E7D4B2F26112}" sibTransId="{5ED2E8C0-3DD6-4E84-8C14-BA06453CD7E9}"/>
    <dgm:cxn modelId="{938365D5-93B7-47F9-84CF-7C751401B63E}" type="presParOf" srcId="{D7DCCA7A-9BBB-40C1-8C81-6888ECD3626B}" destId="{EA23ECDB-BDF7-4865-9965-A43061D25423}" srcOrd="0" destOrd="0" presId="urn:microsoft.com/office/officeart/2005/8/layout/lProcess2"/>
    <dgm:cxn modelId="{929A1332-BB9E-4E22-A2C6-2A5EA9820818}" type="presParOf" srcId="{EA23ECDB-BDF7-4865-9965-A43061D25423}" destId="{66D1F420-441A-45CC-B856-41F0329224FD}" srcOrd="0" destOrd="0" presId="urn:microsoft.com/office/officeart/2005/8/layout/lProcess2"/>
    <dgm:cxn modelId="{EB674037-FD3E-4B28-888A-E4BF3963160A}" type="presParOf" srcId="{EA23ECDB-BDF7-4865-9965-A43061D25423}" destId="{29699362-6399-4849-9F13-2FA18E7AD766}" srcOrd="1" destOrd="0" presId="urn:microsoft.com/office/officeart/2005/8/layout/lProcess2"/>
    <dgm:cxn modelId="{4B455B21-8C3C-4A7C-A547-10760BEDBAC2}" type="presParOf" srcId="{EA23ECDB-BDF7-4865-9965-A43061D25423}" destId="{0D94D3CA-E899-4BBF-9E20-7FD10CBF1B73}" srcOrd="2" destOrd="0" presId="urn:microsoft.com/office/officeart/2005/8/layout/lProcess2"/>
    <dgm:cxn modelId="{D6570A34-3322-4372-8484-C2B31F63C845}" type="presParOf" srcId="{0D94D3CA-E899-4BBF-9E20-7FD10CBF1B73}" destId="{03FFEC35-227F-45FF-8A35-08C39DB59A82}" srcOrd="0" destOrd="0" presId="urn:microsoft.com/office/officeart/2005/8/layout/lProcess2"/>
    <dgm:cxn modelId="{6FDD7DA6-C8DC-4A31-8153-2F7D52060392}" type="presParOf" srcId="{03FFEC35-227F-45FF-8A35-08C39DB59A82}" destId="{CD32C9F0-F38D-472F-A360-8EF8DFC95129}" srcOrd="0" destOrd="0" presId="urn:microsoft.com/office/officeart/2005/8/layout/lProcess2"/>
    <dgm:cxn modelId="{0DEA866C-E96C-4984-A7D5-F6D98584E93F}" type="presParOf" srcId="{03FFEC35-227F-45FF-8A35-08C39DB59A82}" destId="{4FF4221A-5023-4D39-B4F4-5A497A66B0B4}" srcOrd="1" destOrd="0" presId="urn:microsoft.com/office/officeart/2005/8/layout/lProcess2"/>
    <dgm:cxn modelId="{DFBBD18B-2C76-4741-A052-9EA1D10B82B7}" type="presParOf" srcId="{03FFEC35-227F-45FF-8A35-08C39DB59A82}" destId="{447DE82F-B8F7-4906-8955-1E7698F536B1}" srcOrd="2" destOrd="0" presId="urn:microsoft.com/office/officeart/2005/8/layout/lProcess2"/>
    <dgm:cxn modelId="{A1048EFF-431D-480B-82F5-2359B7F4D06F}" type="presParOf" srcId="{03FFEC35-227F-45FF-8A35-08C39DB59A82}" destId="{8D99B47A-C681-447A-8571-8099A3CCC74B}" srcOrd="3" destOrd="0" presId="urn:microsoft.com/office/officeart/2005/8/layout/lProcess2"/>
    <dgm:cxn modelId="{38EADE18-5746-4C27-BBAB-5A4055A6891E}" type="presParOf" srcId="{03FFEC35-227F-45FF-8A35-08C39DB59A82}" destId="{5CAB6C1A-75DA-4DB8-95CE-0F133F520148}" srcOrd="4" destOrd="0" presId="urn:microsoft.com/office/officeart/2005/8/layout/lProcess2"/>
    <dgm:cxn modelId="{85ECDB4A-188B-43DB-97BA-AB9D5BA08302}" type="presParOf" srcId="{D7DCCA7A-9BBB-40C1-8C81-6888ECD3626B}" destId="{4DB13599-6C16-46DB-BDBF-7149F77DA085}" srcOrd="1" destOrd="0" presId="urn:microsoft.com/office/officeart/2005/8/layout/lProcess2"/>
    <dgm:cxn modelId="{67482401-6043-492C-A45E-23A375925715}" type="presParOf" srcId="{D7DCCA7A-9BBB-40C1-8C81-6888ECD3626B}" destId="{8C81E84F-A8E7-462C-AD2A-AA95109043CD}" srcOrd="2" destOrd="0" presId="urn:microsoft.com/office/officeart/2005/8/layout/lProcess2"/>
    <dgm:cxn modelId="{A98339DF-36C3-4C22-B271-308EEF536122}" type="presParOf" srcId="{8C81E84F-A8E7-462C-AD2A-AA95109043CD}" destId="{2F4AB333-86AE-4ACB-B2D9-E48B48ED1AB9}" srcOrd="0" destOrd="0" presId="urn:microsoft.com/office/officeart/2005/8/layout/lProcess2"/>
    <dgm:cxn modelId="{C13214A1-3FEA-43A3-9812-64247C3D68DE}" type="presParOf" srcId="{8C81E84F-A8E7-462C-AD2A-AA95109043CD}" destId="{F11E4E13-CACE-493C-818B-3F7625205E18}" srcOrd="1" destOrd="0" presId="urn:microsoft.com/office/officeart/2005/8/layout/lProcess2"/>
    <dgm:cxn modelId="{D5DF943D-9364-4EAA-B86F-0AA0E945FBB1}" type="presParOf" srcId="{8C81E84F-A8E7-462C-AD2A-AA95109043CD}" destId="{25AEF344-5E0E-4A30-8BC5-F728F2D518FC}" srcOrd="2" destOrd="0" presId="urn:microsoft.com/office/officeart/2005/8/layout/lProcess2"/>
    <dgm:cxn modelId="{0ECBC526-9708-4626-9F7F-1A896F2DEF03}" type="presParOf" srcId="{25AEF344-5E0E-4A30-8BC5-F728F2D518FC}" destId="{8EAB85A8-829A-470F-B69A-179CEEE21F5D}" srcOrd="0" destOrd="0" presId="urn:microsoft.com/office/officeart/2005/8/layout/lProcess2"/>
    <dgm:cxn modelId="{431F4D39-6299-43E3-B994-7CFF28D7A719}" type="presParOf" srcId="{8EAB85A8-829A-470F-B69A-179CEEE21F5D}" destId="{9FFA50A6-8695-43A3-A27E-F4DD673C8982}" srcOrd="0" destOrd="0" presId="urn:microsoft.com/office/officeart/2005/8/layout/lProcess2"/>
    <dgm:cxn modelId="{C3983084-A106-4371-899C-213150B80EBA}" type="presParOf" srcId="{8EAB85A8-829A-470F-B69A-179CEEE21F5D}" destId="{918EB8AA-3D3F-4CAC-BC52-474BE48F4A64}" srcOrd="1" destOrd="0" presId="urn:microsoft.com/office/officeart/2005/8/layout/lProcess2"/>
    <dgm:cxn modelId="{D26A77D0-8F2A-4433-9FA4-D280D39F3404}" type="presParOf" srcId="{8EAB85A8-829A-470F-B69A-179CEEE21F5D}" destId="{EDC7AC8D-E9FA-4C5D-89CB-6D0BF75B5CA6}" srcOrd="2" destOrd="0" presId="urn:microsoft.com/office/officeart/2005/8/layout/lProcess2"/>
    <dgm:cxn modelId="{E52E3524-CD99-4DE0-8B55-528C0C6B7AE0}" type="presParOf" srcId="{8EAB85A8-829A-470F-B69A-179CEEE21F5D}" destId="{39E5047E-AC5A-47E2-AD29-087C416B87F2}" srcOrd="3" destOrd="0" presId="urn:microsoft.com/office/officeart/2005/8/layout/lProcess2"/>
    <dgm:cxn modelId="{1F07CC8B-F0CF-4DAF-BA53-5969E3E344E0}" type="presParOf" srcId="{8EAB85A8-829A-470F-B69A-179CEEE21F5D}" destId="{2F7CEFAF-EE3E-47C2-AD75-DE105EE0005B}" srcOrd="4" destOrd="0" presId="urn:microsoft.com/office/officeart/2005/8/layout/lProcess2"/>
    <dgm:cxn modelId="{28B618A6-C71F-4AAD-A71A-6BE6EE2E6B87}" type="presParOf" srcId="{D7DCCA7A-9BBB-40C1-8C81-6888ECD3626B}" destId="{5C373D75-1C2E-4ABE-93ED-79B5ACC5720D}" srcOrd="3" destOrd="0" presId="urn:microsoft.com/office/officeart/2005/8/layout/lProcess2"/>
    <dgm:cxn modelId="{37D5D699-03EB-49B3-8E72-AFB3F5A62CD1}" type="presParOf" srcId="{D7DCCA7A-9BBB-40C1-8C81-6888ECD3626B}" destId="{C7640392-5D57-4752-8983-A08292CFAE69}" srcOrd="4" destOrd="0" presId="urn:microsoft.com/office/officeart/2005/8/layout/lProcess2"/>
    <dgm:cxn modelId="{9328DE9F-ECA7-4E6E-A312-F439F4D9B933}" type="presParOf" srcId="{C7640392-5D57-4752-8983-A08292CFAE69}" destId="{90537A41-F3AC-42D1-ABA0-D7AD8770DDBE}" srcOrd="0" destOrd="0" presId="urn:microsoft.com/office/officeart/2005/8/layout/lProcess2"/>
    <dgm:cxn modelId="{054FEDBF-B56E-454A-9F65-382BBB84FA81}" type="presParOf" srcId="{C7640392-5D57-4752-8983-A08292CFAE69}" destId="{ABA56C4E-717F-4FCB-8974-7542F6C6F16D}" srcOrd="1" destOrd="0" presId="urn:microsoft.com/office/officeart/2005/8/layout/lProcess2"/>
    <dgm:cxn modelId="{960311BF-16D9-4DBD-A2D4-6EF58B459BA1}" type="presParOf" srcId="{C7640392-5D57-4752-8983-A08292CFAE69}" destId="{6C50BC5B-9A56-4EB2-8650-8241CBE79C26}" srcOrd="2" destOrd="0" presId="urn:microsoft.com/office/officeart/2005/8/layout/lProcess2"/>
    <dgm:cxn modelId="{41A362AE-4503-4F7A-91DF-3B34F6465441}" type="presParOf" srcId="{6C50BC5B-9A56-4EB2-8650-8241CBE79C26}" destId="{008D6F6F-7C11-441F-B92E-C3B2082351FF}" srcOrd="0" destOrd="0" presId="urn:microsoft.com/office/officeart/2005/8/layout/lProcess2"/>
    <dgm:cxn modelId="{C0108ADF-3C63-47A2-9F94-13044F49EA7F}" type="presParOf" srcId="{008D6F6F-7C11-441F-B92E-C3B2082351FF}" destId="{B8BABB36-E412-43BC-B7CF-E39BB3B4D7DA}" srcOrd="0" destOrd="0" presId="urn:microsoft.com/office/officeart/2005/8/layout/lProcess2"/>
    <dgm:cxn modelId="{6B326F61-7F94-495D-B67F-CF04024C2B09}" type="presParOf" srcId="{008D6F6F-7C11-441F-B92E-C3B2082351FF}" destId="{27844979-6F1C-4A6B-851C-8F84FD3124E6}" srcOrd="1" destOrd="0" presId="urn:microsoft.com/office/officeart/2005/8/layout/lProcess2"/>
    <dgm:cxn modelId="{44B861AB-261A-4B4F-BED4-76101021F825}" type="presParOf" srcId="{008D6F6F-7C11-441F-B92E-C3B2082351FF}" destId="{1D780816-FBFB-4B3A-A96A-B77523596B8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47A4E-495F-4C2C-8FB1-1CA61CBAA76E}">
      <dsp:nvSpPr>
        <dsp:cNvPr id="0" name=""/>
        <dsp:cNvSpPr/>
      </dsp:nvSpPr>
      <dsp:spPr>
        <a:xfrm>
          <a:off x="0" y="214569"/>
          <a:ext cx="2133600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C1: Knowledge</a:t>
          </a:r>
        </a:p>
      </dsp:txBody>
      <dsp:txXfrm>
        <a:off x="0" y="214569"/>
        <a:ext cx="2133600" cy="534600"/>
      </dsp:txXfrm>
    </dsp:sp>
    <dsp:sp modelId="{A1A0C21D-EC63-43DE-80D4-5F27764CC047}">
      <dsp:nvSpPr>
        <dsp:cNvPr id="0" name=""/>
        <dsp:cNvSpPr/>
      </dsp:nvSpPr>
      <dsp:spPr>
        <a:xfrm>
          <a:off x="2133600" y="5741"/>
          <a:ext cx="426720" cy="9522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8658E-0010-409F-BD0A-E2E9D827D362}">
      <dsp:nvSpPr>
        <dsp:cNvPr id="0" name=""/>
        <dsp:cNvSpPr/>
      </dsp:nvSpPr>
      <dsp:spPr>
        <a:xfrm>
          <a:off x="2731008" y="5741"/>
          <a:ext cx="5803392" cy="9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Knowing the steps of the solution (Q56), which formula to use (Q58, Q38), and concepts processes (Q54)</a:t>
          </a:r>
          <a:endParaRPr lang="en-US" sz="200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1008" y="5741"/>
        <a:ext cx="5803392" cy="952256"/>
      </dsp:txXfrm>
    </dsp:sp>
    <dsp:sp modelId="{F3620658-B2A4-4BC5-AD4B-C3DEB2BC52CB}">
      <dsp:nvSpPr>
        <dsp:cNvPr id="0" name=""/>
        <dsp:cNvSpPr/>
      </dsp:nvSpPr>
      <dsp:spPr>
        <a:xfrm>
          <a:off x="0" y="1264026"/>
          <a:ext cx="2133600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C4: Product</a:t>
          </a:r>
        </a:p>
      </dsp:txBody>
      <dsp:txXfrm>
        <a:off x="0" y="1264026"/>
        <a:ext cx="2133600" cy="534600"/>
      </dsp:txXfrm>
    </dsp:sp>
    <dsp:sp modelId="{4FED6654-BFDD-4AB1-8C12-7CAD191E8DD1}">
      <dsp:nvSpPr>
        <dsp:cNvPr id="0" name=""/>
        <dsp:cNvSpPr/>
      </dsp:nvSpPr>
      <dsp:spPr>
        <a:xfrm>
          <a:off x="2133600" y="1055197"/>
          <a:ext cx="426720" cy="9522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62A3A-5C00-4A48-8D80-53E68A1F3982}">
      <dsp:nvSpPr>
        <dsp:cNvPr id="0" name=""/>
        <dsp:cNvSpPr/>
      </dsp:nvSpPr>
      <dsp:spPr>
        <a:xfrm>
          <a:off x="2731008" y="1055197"/>
          <a:ext cx="5803392" cy="9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Looking for different possible answers (Q16) and ways to find the answer (Q15) and memorising facts (Q14)</a:t>
          </a:r>
          <a:endParaRPr lang="en-US" sz="200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1008" y="1055197"/>
        <a:ext cx="5803392" cy="952256"/>
      </dsp:txXfrm>
    </dsp:sp>
    <dsp:sp modelId="{8FE732F8-2EF6-472F-96FB-1D12381F29E7}">
      <dsp:nvSpPr>
        <dsp:cNvPr id="0" name=""/>
        <dsp:cNvSpPr/>
      </dsp:nvSpPr>
      <dsp:spPr>
        <a:xfrm>
          <a:off x="0" y="2313482"/>
          <a:ext cx="2133600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C6: Process</a:t>
          </a:r>
        </a:p>
      </dsp:txBody>
      <dsp:txXfrm>
        <a:off x="0" y="2313482"/>
        <a:ext cx="2133600" cy="534600"/>
      </dsp:txXfrm>
    </dsp:sp>
    <dsp:sp modelId="{B06BE689-34A5-4695-8156-1224989669C3}">
      <dsp:nvSpPr>
        <dsp:cNvPr id="0" name=""/>
        <dsp:cNvSpPr/>
      </dsp:nvSpPr>
      <dsp:spPr>
        <a:xfrm>
          <a:off x="2133600" y="2104654"/>
          <a:ext cx="426720" cy="9522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BD435-5355-47CB-BD01-30EECB3A0A0D}">
      <dsp:nvSpPr>
        <dsp:cNvPr id="0" name=""/>
        <dsp:cNvSpPr/>
      </dsp:nvSpPr>
      <dsp:spPr>
        <a:xfrm>
          <a:off x="2731008" y="2104654"/>
          <a:ext cx="5803392" cy="9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Completing work (Q61), knowing the theoretical aspects (Q59), and understanding correct/incorrect solutions (Q63)</a:t>
          </a:r>
          <a:endParaRPr lang="en-US" sz="200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1008" y="2104654"/>
        <a:ext cx="5803392" cy="952256"/>
      </dsp:txXfrm>
    </dsp:sp>
    <dsp:sp modelId="{6386D93D-BBB2-4CB0-A017-145FCCBF0FD3}">
      <dsp:nvSpPr>
        <dsp:cNvPr id="0" name=""/>
        <dsp:cNvSpPr/>
      </dsp:nvSpPr>
      <dsp:spPr>
        <a:xfrm>
          <a:off x="0" y="3229288"/>
          <a:ext cx="2133600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C9: Exposition</a:t>
          </a:r>
        </a:p>
      </dsp:txBody>
      <dsp:txXfrm>
        <a:off x="0" y="3229288"/>
        <a:ext cx="2133600" cy="534600"/>
      </dsp:txXfrm>
    </dsp:sp>
    <dsp:sp modelId="{29680434-27FC-4224-9CA0-B98851D8CCD3}">
      <dsp:nvSpPr>
        <dsp:cNvPr id="0" name=""/>
        <dsp:cNvSpPr/>
      </dsp:nvSpPr>
      <dsp:spPr>
        <a:xfrm>
          <a:off x="2133600" y="3154110"/>
          <a:ext cx="426720" cy="6849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6BEF0-A3C4-49E7-BA63-78312D1C3E00}">
      <dsp:nvSpPr>
        <dsp:cNvPr id="0" name=""/>
        <dsp:cNvSpPr/>
      </dsp:nvSpPr>
      <dsp:spPr>
        <a:xfrm>
          <a:off x="2731008" y="3154110"/>
          <a:ext cx="5803392" cy="6849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Explaining by the teacher (Q5) and working step by step (Q6)</a:t>
          </a:r>
          <a:endParaRPr lang="en-US" sz="200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1008" y="3154110"/>
        <a:ext cx="5803392" cy="684956"/>
      </dsp:txXfrm>
    </dsp:sp>
    <dsp:sp modelId="{7372AC39-8E23-457D-9941-0DAEAB2EAAA8}">
      <dsp:nvSpPr>
        <dsp:cNvPr id="0" name=""/>
        <dsp:cNvSpPr/>
      </dsp:nvSpPr>
      <dsp:spPr>
        <a:xfrm>
          <a:off x="0" y="3936266"/>
          <a:ext cx="2133600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C11: Effort</a:t>
          </a:r>
        </a:p>
      </dsp:txBody>
      <dsp:txXfrm>
        <a:off x="0" y="3936266"/>
        <a:ext cx="2133600" cy="534600"/>
      </dsp:txXfrm>
    </dsp:sp>
    <dsp:sp modelId="{C3F75CC1-EBB4-4606-BB6B-19990066E10C}">
      <dsp:nvSpPr>
        <dsp:cNvPr id="0" name=""/>
        <dsp:cNvSpPr/>
      </dsp:nvSpPr>
      <dsp:spPr>
        <a:xfrm>
          <a:off x="2133600" y="3936266"/>
          <a:ext cx="426720" cy="534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C115F-D73B-4436-822E-C680F7517742}">
      <dsp:nvSpPr>
        <dsp:cNvPr id="0" name=""/>
        <dsp:cNvSpPr/>
      </dsp:nvSpPr>
      <dsp:spPr>
        <a:xfrm>
          <a:off x="2731008" y="3936266"/>
          <a:ext cx="5803392" cy="534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Working out the </a:t>
          </a:r>
          <a:r>
            <a:rPr lang="en-GB" sz="20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maths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by </a:t>
          </a:r>
          <a:r>
            <a:rPr lang="en-GB" sz="20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myself (Q42)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731008" y="3936266"/>
        <a:ext cx="5803392" cy="534600"/>
      </dsp:txXfrm>
    </dsp:sp>
    <dsp:sp modelId="{CA11E254-1949-4038-B446-A6F8416F6D1B}">
      <dsp:nvSpPr>
        <dsp:cNvPr id="0" name=""/>
        <dsp:cNvSpPr/>
      </dsp:nvSpPr>
      <dsp:spPr>
        <a:xfrm>
          <a:off x="0" y="4568066"/>
          <a:ext cx="2133600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C15: Right answer</a:t>
          </a:r>
        </a:p>
      </dsp:txBody>
      <dsp:txXfrm>
        <a:off x="0" y="4568066"/>
        <a:ext cx="2133600" cy="634837"/>
      </dsp:txXfrm>
    </dsp:sp>
    <dsp:sp modelId="{BA251D37-93DB-4948-9962-325DCC1C2DD2}">
      <dsp:nvSpPr>
        <dsp:cNvPr id="0" name=""/>
        <dsp:cNvSpPr/>
      </dsp:nvSpPr>
      <dsp:spPr>
        <a:xfrm>
          <a:off x="2133600" y="4568066"/>
          <a:ext cx="426720" cy="6348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15844-4083-4CC1-BAA6-DE03CBF36E00}">
      <dsp:nvSpPr>
        <dsp:cNvPr id="0" name=""/>
        <dsp:cNvSpPr/>
      </dsp:nvSpPr>
      <dsp:spPr>
        <a:xfrm>
          <a:off x="2731008" y="4568066"/>
          <a:ext cx="5803392" cy="6348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Getting the right answer (Q50) </a:t>
          </a:r>
        </a:p>
      </dsp:txBody>
      <dsp:txXfrm>
        <a:off x="2731008" y="4568066"/>
        <a:ext cx="5803392" cy="634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1F420-441A-45CC-B856-41F0329224FD}">
      <dsp:nvSpPr>
        <dsp:cNvPr id="0" name=""/>
        <dsp:cNvSpPr/>
      </dsp:nvSpPr>
      <dsp:spPr>
        <a:xfrm>
          <a:off x="965" y="0"/>
          <a:ext cx="2509707" cy="4933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C2 Activities</a:t>
          </a:r>
        </a:p>
      </dsp:txBody>
      <dsp:txXfrm>
        <a:off x="965" y="0"/>
        <a:ext cx="2509707" cy="1479912"/>
      </dsp:txXfrm>
    </dsp:sp>
    <dsp:sp modelId="{CD32C9F0-F38D-472F-A360-8EF8DFC95129}">
      <dsp:nvSpPr>
        <dsp:cNvPr id="0" name=""/>
        <dsp:cNvSpPr/>
      </dsp:nvSpPr>
      <dsp:spPr>
        <a:xfrm>
          <a:off x="251936" y="1480334"/>
          <a:ext cx="2007766" cy="9691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Mathematics Games</a:t>
          </a:r>
        </a:p>
      </dsp:txBody>
      <dsp:txXfrm>
        <a:off x="280321" y="1508719"/>
        <a:ext cx="1950996" cy="912375"/>
      </dsp:txXfrm>
    </dsp:sp>
    <dsp:sp modelId="{447DE82F-B8F7-4906-8955-1E7698F536B1}">
      <dsp:nvSpPr>
        <dsp:cNvPr id="0" name=""/>
        <dsp:cNvSpPr/>
      </dsp:nvSpPr>
      <dsp:spPr>
        <a:xfrm>
          <a:off x="251936" y="2598579"/>
          <a:ext cx="2007766" cy="96914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Stories about Mathematics/ Mathematicians/</a:t>
          </a:r>
        </a:p>
      </dsp:txBody>
      <dsp:txXfrm>
        <a:off x="280321" y="2626964"/>
        <a:ext cx="1950996" cy="912375"/>
      </dsp:txXfrm>
    </dsp:sp>
    <dsp:sp modelId="{5CAB6C1A-75DA-4DB8-95CE-0F133F520148}">
      <dsp:nvSpPr>
        <dsp:cNvPr id="0" name=""/>
        <dsp:cNvSpPr/>
      </dsp:nvSpPr>
      <dsp:spPr>
        <a:xfrm>
          <a:off x="251936" y="3716823"/>
          <a:ext cx="2007766" cy="9691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Outdoor Mathematics Activities </a:t>
          </a:r>
        </a:p>
      </dsp:txBody>
      <dsp:txXfrm>
        <a:off x="280321" y="3745208"/>
        <a:ext cx="1950996" cy="912375"/>
      </dsp:txXfrm>
    </dsp:sp>
    <dsp:sp modelId="{2F4AB333-86AE-4ACB-B2D9-E48B48ED1AB9}">
      <dsp:nvSpPr>
        <dsp:cNvPr id="0" name=""/>
        <dsp:cNvSpPr/>
      </dsp:nvSpPr>
      <dsp:spPr>
        <a:xfrm>
          <a:off x="2698901" y="0"/>
          <a:ext cx="2509707" cy="4933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C3 Practices</a:t>
          </a:r>
        </a:p>
      </dsp:txBody>
      <dsp:txXfrm>
        <a:off x="2698901" y="0"/>
        <a:ext cx="2509707" cy="1479912"/>
      </dsp:txXfrm>
    </dsp:sp>
    <dsp:sp modelId="{9FFA50A6-8695-43A3-A27E-F4DD673C8982}">
      <dsp:nvSpPr>
        <dsp:cNvPr id="0" name=""/>
        <dsp:cNvSpPr/>
      </dsp:nvSpPr>
      <dsp:spPr>
        <a:xfrm>
          <a:off x="2949871" y="1480334"/>
          <a:ext cx="2007766" cy="9691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Practicing with lots of Questions</a:t>
          </a:r>
        </a:p>
      </dsp:txBody>
      <dsp:txXfrm>
        <a:off x="2978256" y="1508719"/>
        <a:ext cx="1950996" cy="912375"/>
      </dsp:txXfrm>
    </dsp:sp>
    <dsp:sp modelId="{EDC7AC8D-E9FA-4C5D-89CB-6D0BF75B5CA6}">
      <dsp:nvSpPr>
        <dsp:cNvPr id="0" name=""/>
        <dsp:cNvSpPr/>
      </dsp:nvSpPr>
      <dsp:spPr>
        <a:xfrm>
          <a:off x="2949871" y="2598579"/>
          <a:ext cx="2007766" cy="9691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Doing a lot of </a:t>
          </a:r>
          <a:r>
            <a:rPr lang="en-GB" sz="1900" kern="1200" noProof="0" dirty="0">
              <a:latin typeface="Arial" panose="020B0604020202020204" pitchFamily="34" charset="0"/>
              <a:cs typeface="Arial" panose="020B0604020202020204" pitchFamily="34" charset="0"/>
            </a:rPr>
            <a:t>Maths 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Work </a:t>
          </a:r>
        </a:p>
      </dsp:txBody>
      <dsp:txXfrm>
        <a:off x="2978256" y="2626964"/>
        <a:ext cx="1950996" cy="912375"/>
      </dsp:txXfrm>
    </dsp:sp>
    <dsp:sp modelId="{2F7CEFAF-EE3E-47C2-AD75-DE105EE0005B}">
      <dsp:nvSpPr>
        <dsp:cNvPr id="0" name=""/>
        <dsp:cNvSpPr/>
      </dsp:nvSpPr>
      <dsp:spPr>
        <a:xfrm>
          <a:off x="2949871" y="3716823"/>
          <a:ext cx="2007766" cy="9691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>
              <a:latin typeface="Arial" panose="020B0604020202020204" pitchFamily="34" charset="0"/>
              <a:cs typeface="Arial" panose="020B0604020202020204" pitchFamily="34" charset="0"/>
            </a:rPr>
            <a:t>Maths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Homework </a:t>
          </a:r>
        </a:p>
      </dsp:txBody>
      <dsp:txXfrm>
        <a:off x="2978256" y="3745208"/>
        <a:ext cx="1950996" cy="912375"/>
      </dsp:txXfrm>
    </dsp:sp>
    <dsp:sp modelId="{90537A41-F3AC-42D1-ABA0-D7AD8770DDBE}">
      <dsp:nvSpPr>
        <dsp:cNvPr id="0" name=""/>
        <dsp:cNvSpPr/>
      </dsp:nvSpPr>
      <dsp:spPr>
        <a:xfrm>
          <a:off x="5396836" y="0"/>
          <a:ext cx="2509707" cy="4933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C10  Tools </a:t>
          </a:r>
        </a:p>
      </dsp:txBody>
      <dsp:txXfrm>
        <a:off x="5396836" y="0"/>
        <a:ext cx="2509707" cy="1479912"/>
      </dsp:txXfrm>
    </dsp:sp>
    <dsp:sp modelId="{B8BABB36-E412-43BC-B7CF-E39BB3B4D7DA}">
      <dsp:nvSpPr>
        <dsp:cNvPr id="0" name=""/>
        <dsp:cNvSpPr/>
      </dsp:nvSpPr>
      <dsp:spPr>
        <a:xfrm>
          <a:off x="5647807" y="1481358"/>
          <a:ext cx="2007766" cy="148737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Using Diagrams</a:t>
          </a:r>
        </a:p>
      </dsp:txBody>
      <dsp:txXfrm>
        <a:off x="5691371" y="1524922"/>
        <a:ext cx="1920638" cy="1400251"/>
      </dsp:txXfrm>
    </dsp:sp>
    <dsp:sp modelId="{1D780816-FBFB-4B3A-A96A-B77523596B83}">
      <dsp:nvSpPr>
        <dsp:cNvPr id="0" name=""/>
        <dsp:cNvSpPr/>
      </dsp:nvSpPr>
      <dsp:spPr>
        <a:xfrm>
          <a:off x="5647807" y="3197565"/>
          <a:ext cx="2007766" cy="148737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Using Concrete Materials </a:t>
          </a:r>
        </a:p>
      </dsp:txBody>
      <dsp:txXfrm>
        <a:off x="5691371" y="3241129"/>
        <a:ext cx="1920638" cy="1400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2019/09/27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2019/09/27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127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curriculum supports and empowers all learners to learn and achieve personal excellence, regardless of their individual circumstances.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531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398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034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368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922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50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7F5A0B-B636-409D-8F6A-E400B924496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926C-5EC8-4F8C-A1E7-1CD437A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2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sz="2200"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ZA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HKU</a:t>
            </a:r>
            <a:br>
              <a:rPr lang="en-ZA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en-ZA" sz="1600" b="1" spc="-100" baseline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ZA" sz="1600" b="1" spc="-100" baseline="0" dirty="0">
                <a:solidFill>
                  <a:schemeClr val="tx1"/>
                </a:solidFill>
                <a:latin typeface="Corbel" panose="020B0503020204020204" pitchFamily="34" charset="0"/>
              </a:rPr>
              <a:t>MATHS4EM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130" y="4368378"/>
            <a:ext cx="7887785" cy="1792705"/>
          </a:xfrm>
        </p:spPr>
        <p:txBody>
          <a:bodyPr/>
          <a:lstStyle/>
          <a:p>
            <a:pPr algn="l"/>
            <a:r>
              <a:rPr lang="en-GB" sz="4000" dirty="0"/>
              <a:t>Culture (&amp; Language) matter!</a:t>
            </a:r>
            <a:b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dirty="0">
                <a:solidFill>
                  <a:schemeClr val="bg2">
                    <a:lumMod val="65000"/>
                  </a:schemeClr>
                </a:solidFill>
              </a:rPr>
              <a:t>teaching MATHEMATICS in multicultural &amp; multilingual classrooms</a:t>
            </a:r>
            <a:endParaRPr lang="en-ZA" sz="32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7915" y="5665962"/>
            <a:ext cx="2254086" cy="1192038"/>
          </a:xfrm>
        </p:spPr>
        <p:txBody>
          <a:bodyPr/>
          <a:lstStyle/>
          <a:p>
            <a:pPr algn="ctr"/>
            <a:r>
              <a:rPr lang="en-ZA" sz="2400" b="1" i="0" dirty="0">
                <a:latin typeface="+mj-lt"/>
              </a:rPr>
              <a:t>Emily SUM</a:t>
            </a:r>
          </a:p>
        </p:txBody>
      </p:sp>
      <p:pic>
        <p:nvPicPr>
          <p:cNvPr id="6" name="Picture 3" descr="logo-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374" y="4368378"/>
            <a:ext cx="1366838" cy="15430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" y="1237298"/>
            <a:ext cx="11950462" cy="24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79750" y="1344803"/>
            <a:ext cx="3736800" cy="3933645"/>
          </a:xfrm>
        </p:spPr>
        <p:txBody>
          <a:bodyPr/>
          <a:lstStyle/>
          <a:p>
            <a:r>
              <a:rPr lang="en-US" dirty="0"/>
              <a:t>Engage students in mathematical </a:t>
            </a:r>
            <a:r>
              <a:rPr lang="en-US" dirty="0">
                <a:solidFill>
                  <a:schemeClr val="accent6"/>
                </a:solidFill>
              </a:rPr>
              <a:t>TASKS</a:t>
            </a:r>
            <a:r>
              <a:rPr lang="en-US" dirty="0"/>
              <a:t> by using appropriate </a:t>
            </a:r>
            <a:r>
              <a:rPr lang="en-US" dirty="0">
                <a:solidFill>
                  <a:schemeClr val="accent6"/>
                </a:solidFill>
              </a:rPr>
              <a:t>TOOLS</a:t>
            </a:r>
            <a:r>
              <a:rPr lang="en-US" dirty="0"/>
              <a:t> strategically.</a:t>
            </a:r>
          </a:p>
          <a:p>
            <a:r>
              <a:rPr lang="en-US" dirty="0"/>
              <a:t>Use TOOLS to make lessons comprehensible and to enhance classroom discourse; </a:t>
            </a:r>
          </a:p>
          <a:p>
            <a:r>
              <a:rPr lang="en-US" dirty="0"/>
              <a:t>Support students in using emerging and imperfect language to communicate their mathematical thinking and reasoning.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4916" r="491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Teaching Tripod</a:t>
            </a:r>
            <a:endParaRPr lang="en-US" dirty="0"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4528582"/>
            <a:ext cx="6436243" cy="16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7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1D854A-C783-46FF-822B-D770DFB9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Language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87B115-8DDD-4C57-80DB-CED3926740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40778" y="2394125"/>
            <a:ext cx="5184913" cy="360000"/>
          </a:xfr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en-GB" dirty="0">
                <a:ea typeface="+mn-lt"/>
                <a:cs typeface="+mn-lt"/>
              </a:rPr>
              <a:t>Physical tools and psychological tools (Vygotsky, 1978)</a:t>
            </a:r>
            <a:endParaRPr lang="en-US" i="0" dirty="0">
              <a:ea typeface="+mn-lt"/>
              <a:cs typeface="+mn-lt"/>
            </a:endParaRPr>
          </a:p>
          <a:p>
            <a:endParaRPr lang="en-US" dirty="0">
              <a:cs typeface="Times New Roman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F89941-DD8E-4644-BF22-9B30D98E15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80000" tIns="252000" rIns="252000" bIns="0" rtlCol="0" anchor="t">
            <a:noAutofit/>
          </a:bodyPr>
          <a:lstStyle/>
          <a:p>
            <a:pPr marL="0" indent="0">
              <a:buNone/>
            </a:pPr>
            <a:r>
              <a:rPr lang="en-US" sz="1700" dirty="0">
                <a:ea typeface="+mn-lt"/>
                <a:cs typeface="+mn-lt"/>
              </a:rPr>
              <a:t>“The language of mathematics” not to mean a list of vocabulary or technical words with precise meanings but </a:t>
            </a:r>
            <a:r>
              <a:rPr lang="en-US" sz="1700" dirty="0">
                <a:solidFill>
                  <a:schemeClr val="accent6"/>
                </a:solidFill>
                <a:ea typeface="+mn-lt"/>
                <a:cs typeface="+mn-lt"/>
              </a:rPr>
              <a:t>the communicative competence necessary and sufficient for competent participation in mathematical discourse practices</a:t>
            </a:r>
            <a:r>
              <a:rPr lang="en-US" sz="1700" dirty="0">
                <a:ea typeface="+mn-lt"/>
                <a:cs typeface="+mn-lt"/>
              </a:rPr>
              <a:t> (</a:t>
            </a:r>
            <a:r>
              <a:rPr lang="en-US" sz="1700" dirty="0" err="1">
                <a:ea typeface="+mn-lt"/>
                <a:cs typeface="+mn-lt"/>
              </a:rPr>
              <a:t>Moschkovich</a:t>
            </a:r>
            <a:r>
              <a:rPr lang="en-US" sz="1700" dirty="0">
                <a:ea typeface="+mn-lt"/>
                <a:cs typeface="+mn-lt"/>
              </a:rPr>
              <a:t>, 2011);</a:t>
            </a:r>
          </a:p>
          <a:p>
            <a:pPr marL="0" indent="0">
              <a:buNone/>
            </a:pPr>
            <a:r>
              <a:rPr lang="en-US" sz="1700" dirty="0">
                <a:ea typeface="+mn-lt"/>
                <a:cs typeface="+mn-lt"/>
              </a:rPr>
              <a:t>Second-language-acquisition occurs most successfully in instructional contexts that are</a:t>
            </a:r>
            <a:r>
              <a:rPr lang="en-US" sz="1700" dirty="0">
                <a:solidFill>
                  <a:schemeClr val="accent6"/>
                </a:solidFill>
                <a:ea typeface="+mn-lt"/>
                <a:cs typeface="+mn-lt"/>
              </a:rPr>
              <a:t> language-rich,</a:t>
            </a:r>
            <a:r>
              <a:rPr lang="en-US" sz="1700" dirty="0">
                <a:ea typeface="+mn-lt"/>
                <a:cs typeface="+mn-lt"/>
              </a:rPr>
              <a:t> actively involve </a:t>
            </a:r>
            <a:r>
              <a:rPr lang="en-US" sz="1700" dirty="0">
                <a:solidFill>
                  <a:schemeClr val="accent6"/>
                </a:solidFill>
                <a:ea typeface="+mn-lt"/>
                <a:cs typeface="+mn-lt"/>
              </a:rPr>
              <a:t>students in using language</a:t>
            </a:r>
            <a:r>
              <a:rPr lang="en-US" sz="1700" dirty="0">
                <a:ea typeface="+mn-lt"/>
                <a:cs typeface="+mn-lt"/>
              </a:rPr>
              <a:t>, require </a:t>
            </a:r>
            <a:r>
              <a:rPr lang="en-US" sz="1700" dirty="0">
                <a:solidFill>
                  <a:schemeClr val="accent6"/>
                </a:solidFill>
                <a:ea typeface="+mn-lt"/>
                <a:cs typeface="+mn-lt"/>
              </a:rPr>
              <a:t>both receptive and expressive understanding</a:t>
            </a:r>
            <a:r>
              <a:rPr lang="en-US" sz="1700" dirty="0">
                <a:ea typeface="+mn-lt"/>
                <a:cs typeface="+mn-lt"/>
              </a:rPr>
              <a:t>, and require students to </a:t>
            </a:r>
            <a:r>
              <a:rPr lang="en-US" sz="1700" dirty="0">
                <a:solidFill>
                  <a:schemeClr val="accent6"/>
                </a:solidFill>
                <a:ea typeface="+mn-lt"/>
                <a:cs typeface="+mn-lt"/>
              </a:rPr>
              <a:t>use words in multiple ways over extended periods of time</a:t>
            </a:r>
            <a:r>
              <a:rPr lang="en-US" sz="1700" dirty="0">
                <a:ea typeface="+mn-lt"/>
                <a:cs typeface="+mn-lt"/>
              </a:rPr>
              <a:t> (</a:t>
            </a:r>
            <a:r>
              <a:rPr lang="en-US" sz="1700" dirty="0" err="1">
                <a:ea typeface="+mn-lt"/>
                <a:cs typeface="+mn-lt"/>
              </a:rPr>
              <a:t>Blachowicz</a:t>
            </a:r>
            <a:r>
              <a:rPr lang="en-US" sz="1700" dirty="0">
                <a:ea typeface="+mn-lt"/>
                <a:cs typeface="+mn-lt"/>
              </a:rPr>
              <a:t> and Fisher, 2000; Pressley, 2000).</a:t>
            </a:r>
            <a:endParaRPr lang="en-US" sz="1700" dirty="0">
              <a:cs typeface="Times New Roma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D2E4C-A0DF-4880-8124-226D59B5D11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5" t="168" r="2448" b="-168"/>
          <a:stretch/>
        </p:blipFill>
        <p:spPr>
          <a:xfrm>
            <a:off x="9725891" y="0"/>
            <a:ext cx="2466109" cy="6192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003" y="539880"/>
            <a:ext cx="1556797" cy="23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 for Maths Instruction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86EC19-0893-486D-BEB6-E16C548D01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1800" i="0" dirty="0" err="1">
                <a:cs typeface="Times New Roman"/>
              </a:rPr>
              <a:t>Moschkovich</a:t>
            </a:r>
            <a:r>
              <a:rPr lang="en-US" sz="1800" i="0" dirty="0">
                <a:cs typeface="Times New Roman"/>
              </a:rPr>
              <a:t> (2011)</a:t>
            </a:r>
            <a:endParaRPr lang="en-US" sz="1800" i="0" dirty="0">
              <a:ea typeface="+mn-lt"/>
              <a:cs typeface="+mn-lt"/>
            </a:endParaRPr>
          </a:p>
          <a:p>
            <a:endParaRPr lang="en-US" dirty="0"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B1CB1-0C22-4834-8E80-BD963C154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US" sz="2200" dirty="0">
                <a:solidFill>
                  <a:schemeClr val="accent6"/>
                </a:solidFill>
                <a:ea typeface="+mn-lt"/>
                <a:cs typeface="+mn-lt"/>
              </a:rPr>
              <a:t>Treat language as a resource, not a deficit </a:t>
            </a:r>
            <a:r>
              <a:rPr lang="en-US" sz="2200" dirty="0">
                <a:ea typeface="+mn-lt"/>
                <a:cs typeface="+mn-lt"/>
              </a:rPr>
              <a:t>(</a:t>
            </a:r>
            <a:r>
              <a:rPr lang="en-US" sz="2200" dirty="0" err="1">
                <a:ea typeface="+mn-lt"/>
                <a:cs typeface="+mn-lt"/>
              </a:rPr>
              <a:t>Gándara</a:t>
            </a:r>
            <a:r>
              <a:rPr lang="en-US" sz="2200" dirty="0">
                <a:ea typeface="+mn-lt"/>
                <a:cs typeface="+mn-lt"/>
              </a:rPr>
              <a:t> and Contreras, 2009; </a:t>
            </a:r>
            <a:r>
              <a:rPr lang="en-US" sz="2200" dirty="0" err="1">
                <a:ea typeface="+mn-lt"/>
                <a:cs typeface="+mn-lt"/>
              </a:rPr>
              <a:t>Moschkovich</a:t>
            </a:r>
            <a:r>
              <a:rPr lang="en-US" sz="2200" dirty="0">
                <a:ea typeface="+mn-lt"/>
                <a:cs typeface="+mn-lt"/>
              </a:rPr>
              <a:t>, 2000) and support all students </a:t>
            </a:r>
            <a:r>
              <a:rPr lang="en-US" sz="2200" dirty="0">
                <a:solidFill>
                  <a:schemeClr val="accent6"/>
                </a:solidFill>
                <a:ea typeface="+mn-lt"/>
                <a:cs typeface="+mn-lt"/>
              </a:rPr>
              <a:t>regardless of their language proficiency</a:t>
            </a:r>
            <a:r>
              <a:rPr lang="en-US" sz="2200" dirty="0">
                <a:ea typeface="+mn-lt"/>
                <a:cs typeface="+mn-lt"/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accent6"/>
                </a:solidFill>
                <a:ea typeface="+mn-lt"/>
                <a:cs typeface="+mn-lt"/>
              </a:rPr>
              <a:t>Address much more than vocabulary</a:t>
            </a:r>
            <a:r>
              <a:rPr lang="en-US" sz="2200" dirty="0">
                <a:ea typeface="+mn-lt"/>
                <a:cs typeface="+mn-lt"/>
              </a:rPr>
              <a:t> and support students’ participation in mathematical discussions as they learn English (</a:t>
            </a:r>
            <a:r>
              <a:rPr lang="en-US" sz="2200" dirty="0" err="1">
                <a:ea typeface="+mn-lt"/>
                <a:cs typeface="+mn-lt"/>
              </a:rPr>
              <a:t>Moschkovich</a:t>
            </a:r>
            <a:r>
              <a:rPr lang="en-US" sz="2200" dirty="0">
                <a:ea typeface="+mn-lt"/>
                <a:cs typeface="+mn-lt"/>
              </a:rPr>
              <a:t>, 1999, 2002, 2007a, 2007b, 2007d), focus on important mathematical concepts/content rather than on linguistic skills.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chemeClr val="accent6"/>
                </a:solidFill>
                <a:ea typeface="+mn-lt"/>
                <a:cs typeface="+mn-lt"/>
              </a:rPr>
              <a:t>Draw on multiple resources available in classrooms </a:t>
            </a:r>
            <a:r>
              <a:rPr lang="en-US" sz="2200" dirty="0">
                <a:ea typeface="+mn-lt"/>
                <a:cs typeface="+mn-lt"/>
              </a:rPr>
              <a:t>– such as objects, drawings, graphs, and gestures – as well as languages and experiences outside of school.</a:t>
            </a:r>
            <a:endParaRPr lang="en-US" sz="2200" dirty="0">
              <a:cs typeface="Times New Roman"/>
            </a:endParaRPr>
          </a:p>
          <a:p>
            <a:pPr marL="342900" indent="-342900">
              <a:buAutoNum type="arabicPeriod"/>
            </a:pPr>
            <a:endParaRPr lang="en-US" dirty="0">
              <a:cs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410" y="4573125"/>
            <a:ext cx="85725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7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TASKS, TOOLS &amp; TALK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Supporting the mathematics learning for cultural and linguistic diversity in mathematics classroom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TASKS/TOOLS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Focus on </a:t>
            </a:r>
            <a:r>
              <a:rPr lang="en-GB" dirty="0"/>
              <a:t>important mathematical </a:t>
            </a:r>
            <a:r>
              <a:rPr lang="en-GB" dirty="0">
                <a:solidFill>
                  <a:schemeClr val="accent6"/>
                </a:solidFill>
              </a:rPr>
              <a:t>concepts and reasoning</a:t>
            </a:r>
            <a:r>
              <a:rPr lang="en-GB" dirty="0"/>
              <a:t>, rather than on language skills;</a:t>
            </a:r>
            <a:endParaRPr lang="en-US" dirty="0"/>
          </a:p>
          <a:p>
            <a:r>
              <a:rPr lang="en-US" dirty="0"/>
              <a:t>Involve </a:t>
            </a:r>
            <a:r>
              <a:rPr lang="en-US" dirty="0">
                <a:solidFill>
                  <a:schemeClr val="accent6"/>
                </a:solidFill>
              </a:rPr>
              <a:t>multiple representations </a:t>
            </a:r>
            <a:r>
              <a:rPr lang="en-GB" dirty="0"/>
              <a:t>(including objects, pictures, words, symbols, tables, graphs, etc.)</a:t>
            </a:r>
            <a:r>
              <a:rPr lang="en-US" dirty="0"/>
              <a:t>; </a:t>
            </a:r>
          </a:p>
          <a:p>
            <a:r>
              <a:rPr lang="en-US" dirty="0"/>
              <a:t>Leverage </a:t>
            </a:r>
            <a:r>
              <a:rPr lang="en-US" dirty="0">
                <a:solidFill>
                  <a:schemeClr val="accent6"/>
                </a:solidFill>
              </a:rPr>
              <a:t>familiar cultural contexts </a:t>
            </a:r>
            <a:r>
              <a:rPr lang="en-US" dirty="0"/>
              <a:t>and students’ home and community-based knowledge and experiences; </a:t>
            </a:r>
          </a:p>
          <a:p>
            <a:r>
              <a:rPr lang="en-GB" dirty="0">
                <a:cs typeface="Times New Roman"/>
              </a:rPr>
              <a:t>Maintain the </a:t>
            </a:r>
            <a:r>
              <a:rPr lang="en-GB" dirty="0">
                <a:solidFill>
                  <a:schemeClr val="accent6"/>
                </a:solidFill>
                <a:cs typeface="Times New Roman"/>
              </a:rPr>
              <a:t>rigor/high-cognitive-demand</a:t>
            </a:r>
            <a:r>
              <a:rPr lang="en-GB" dirty="0">
                <a:cs typeface="Times New Roman"/>
              </a:rPr>
              <a:t>; and </a:t>
            </a:r>
          </a:p>
          <a:p>
            <a:r>
              <a:rPr lang="en-GB" dirty="0"/>
              <a:t>Assessments should include </a:t>
            </a:r>
            <a:r>
              <a:rPr lang="en-GB" dirty="0">
                <a:solidFill>
                  <a:schemeClr val="accent6"/>
                </a:solidFill>
              </a:rPr>
              <a:t>oral reports and other presentations</a:t>
            </a:r>
            <a:r>
              <a:rPr lang="en-GB" dirty="0"/>
              <a:t> rather than relying only on written or one-time assessments.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TALK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Use strategic questioning and references to student work to </a:t>
            </a:r>
            <a:r>
              <a:rPr lang="en-US" dirty="0">
                <a:solidFill>
                  <a:schemeClr val="accent6"/>
                </a:solidFill>
              </a:rPr>
              <a:t>refine students’ mathematical thinking and ideas; to clarify misconceptions and confusion </a:t>
            </a:r>
            <a:r>
              <a:rPr lang="en-US" dirty="0"/>
              <a:t>(if any);</a:t>
            </a:r>
            <a:endParaRPr lang="en-US" dirty="0">
              <a:cs typeface="Times New Roman"/>
            </a:endParaRPr>
          </a:p>
          <a:p>
            <a:r>
              <a:rPr lang="en-US" dirty="0">
                <a:ea typeface="+mn-lt"/>
                <a:cs typeface="+mn-lt"/>
              </a:rPr>
              <a:t>Offer opportunities for students to participate actively and make valuable contributions to mathematical discussions in </a:t>
            </a:r>
            <a:r>
              <a:rPr lang="en-GB" dirty="0">
                <a:solidFill>
                  <a:schemeClr val="accent6"/>
                </a:solidFill>
                <a:ea typeface="+mn-lt"/>
                <a:cs typeface="+mn-lt"/>
              </a:rPr>
              <a:t>a variety of participation structures</a:t>
            </a:r>
            <a:r>
              <a:rPr lang="en-GB" dirty="0">
                <a:ea typeface="+mn-lt"/>
                <a:cs typeface="+mn-lt"/>
              </a:rPr>
              <a:t> (teacher-led, small group, pairs, student presentations, etc.); </a:t>
            </a:r>
            <a:endParaRPr lang="en-US" dirty="0"/>
          </a:p>
          <a:p>
            <a:r>
              <a:rPr lang="en-US" dirty="0"/>
              <a:t>Provide </a:t>
            </a:r>
            <a:r>
              <a:rPr lang="en-US" dirty="0">
                <a:solidFill>
                  <a:schemeClr val="accent6"/>
                </a:solidFill>
              </a:rPr>
              <a:t>multiples opportunities for students to read and write about their mathematics learning</a:t>
            </a:r>
            <a:r>
              <a:rPr lang="en-US" dirty="0"/>
              <a:t>, gives students </a:t>
            </a:r>
            <a:r>
              <a:rPr lang="en-US" dirty="0">
                <a:solidFill>
                  <a:schemeClr val="accent6"/>
                </a:solidFill>
              </a:rPr>
              <a:t>written feedback </a:t>
            </a:r>
            <a:r>
              <a:rPr lang="en-US" dirty="0"/>
              <a:t>that purposefully focuses on </a:t>
            </a:r>
            <a:r>
              <a:rPr lang="en-US" dirty="0">
                <a:solidFill>
                  <a:schemeClr val="accent6"/>
                </a:solidFill>
              </a:rPr>
              <a:t>mathematical language development</a:t>
            </a:r>
            <a:r>
              <a:rPr lang="en-US" dirty="0"/>
              <a:t>; and </a:t>
            </a:r>
            <a:endParaRPr lang="en-US" dirty="0">
              <a:cs typeface="Times New Roman"/>
            </a:endParaRPr>
          </a:p>
          <a:p>
            <a:r>
              <a:rPr lang="en-GB" dirty="0"/>
              <a:t>Build on students’ everyday language while developing their mathematical language through </a:t>
            </a:r>
            <a:r>
              <a:rPr lang="en-GB" dirty="0">
                <a:solidFill>
                  <a:schemeClr val="accent6"/>
                </a:solidFill>
              </a:rPr>
              <a:t>interaction, scaffolding</a:t>
            </a:r>
            <a:r>
              <a:rPr lang="en-GB" dirty="0"/>
              <a:t>, and other supports. 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325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11A6B65-5A20-4F4D-ACBB-ED50132D4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5938" y="5000968"/>
            <a:ext cx="6798250" cy="1674470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14</a:t>
            </a:fld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6" y="2824480"/>
            <a:ext cx="11570044" cy="24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800" b="1" i="0" dirty="0"/>
              <a:t>Multiculturalism &amp; Multilingualism in Mathematics Classrooms</a:t>
            </a:r>
            <a:endParaRPr lang="en-GB" sz="1800" b="1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512000"/>
            <a:ext cx="9537910" cy="5041200"/>
          </a:xfrm>
        </p:spPr>
        <p:txBody>
          <a:bodyPr vert="horz" lIns="0" tIns="0" rIns="0" bIns="0" rtlCol="0" anchor="t">
            <a:no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sz="2800" dirty="0"/>
              <a:t>To identify and understand the </a:t>
            </a:r>
            <a:r>
              <a:rPr lang="en-US" sz="2800" dirty="0">
                <a:solidFill>
                  <a:schemeClr val="accent6"/>
                </a:solidFill>
              </a:rPr>
              <a:t>characteristics/distinctiveness</a:t>
            </a:r>
            <a:r>
              <a:rPr lang="en-US" sz="2800" dirty="0"/>
              <a:t> about the teaching and learning in </a:t>
            </a:r>
            <a:r>
              <a:rPr lang="en-US" sz="2800" dirty="0">
                <a:solidFill>
                  <a:schemeClr val="accent6"/>
                </a:solidFill>
              </a:rPr>
              <a:t>multicultural and multilingual classrooms</a:t>
            </a:r>
            <a:r>
              <a:rPr lang="en-US" sz="2800" dirty="0"/>
              <a:t>;  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sz="2800" dirty="0"/>
          </a:p>
          <a:p>
            <a:pPr fontAlgn="base">
              <a:buFont typeface="Wingdings" panose="05000000000000000000" pitchFamily="2" charset="2"/>
              <a:buChar char="§"/>
            </a:pPr>
            <a:endParaRPr lang="en-US" sz="2800" dirty="0"/>
          </a:p>
          <a:p>
            <a:pPr fontAlgn="base">
              <a:buFont typeface="Wingdings" panose="05000000000000000000" pitchFamily="2" charset="2"/>
              <a:buChar char="§"/>
            </a:pPr>
            <a:endParaRPr lang="en-US" sz="2800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800" dirty="0"/>
              <a:t>To design and implement </a:t>
            </a:r>
            <a:r>
              <a:rPr lang="en-US" sz="2800" dirty="0">
                <a:solidFill>
                  <a:schemeClr val="accent6"/>
                </a:solidFill>
              </a:rPr>
              <a:t>culturally and linguistically responsive </a:t>
            </a:r>
            <a:r>
              <a:rPr lang="en-US" sz="2800" dirty="0"/>
              <a:t>mathematics curriculum (including </a:t>
            </a:r>
            <a:r>
              <a:rPr lang="en-US" sz="2800" dirty="0">
                <a:solidFill>
                  <a:schemeClr val="accent6"/>
                </a:solidFill>
              </a:rPr>
              <a:t>teaching strategies, language of instructions, resource materials</a:t>
            </a:r>
            <a:r>
              <a:rPr lang="en-US" sz="2800" dirty="0"/>
              <a:t>) for learner diversity; and 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800" dirty="0"/>
              <a:t>To improve </a:t>
            </a:r>
            <a:r>
              <a:rPr lang="en-US" sz="2800" dirty="0">
                <a:solidFill>
                  <a:schemeClr val="accent6"/>
                </a:solidFill>
              </a:rPr>
              <a:t>mathematics learning through </a:t>
            </a:r>
            <a:r>
              <a:rPr lang="en-US" sz="2800" i="1" dirty="0">
                <a:solidFill>
                  <a:schemeClr val="accent6"/>
                </a:solidFill>
              </a:rPr>
              <a:t>language </a:t>
            </a:r>
            <a:r>
              <a:rPr lang="en-US" sz="2800" dirty="0"/>
              <a:t>especially for students who are learning English/Cantonese.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920" y="2336171"/>
            <a:ext cx="7752080" cy="193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1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 vert="horz" lIns="180000" tIns="180000" rIns="180000" bIns="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ZA" b="1" dirty="0"/>
              <a:t>291 </a:t>
            </a:r>
            <a:r>
              <a:rPr lang="en-ZA" dirty="0"/>
              <a:t>participants (P4, 5 &amp; 6 from five project</a:t>
            </a:r>
            <a:r>
              <a:rPr lang="en-US"/>
              <a:t> schools) 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Ethnic minorities (62.2%) and </a:t>
            </a:r>
            <a:r>
              <a:rPr lang="en-GB"/>
              <a:t>ethnic Chinese (37.8%)</a:t>
            </a:r>
            <a:endParaRPr lang="en-GB">
              <a:cs typeface="Times New Roman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English (20.3%), Chinese (19.9%), Urdu (12.4%) Nepali </a:t>
            </a:r>
            <a:r>
              <a:rPr lang="en-GB"/>
              <a:t>(7.9), PTH (7.9%) </a:t>
            </a:r>
            <a:endParaRPr lang="en-GB">
              <a:cs typeface="Times New Roman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/>
                </a:solidFill>
              </a:rPr>
              <a:t>Mixed method</a:t>
            </a:r>
            <a:r>
              <a:rPr lang="en-GB" dirty="0"/>
              <a:t>: Quantitative (</a:t>
            </a:r>
            <a:r>
              <a:rPr lang="en-GB" dirty="0">
                <a:solidFill>
                  <a:schemeClr val="accent6"/>
                </a:solidFill>
              </a:rPr>
              <a:t>WIFI questionnaire</a:t>
            </a:r>
            <a:r>
              <a:rPr lang="en-GB" dirty="0"/>
              <a:t>; Principal Component Analysis &amp; Analysis of Variance) and qualitative (</a:t>
            </a:r>
            <a:r>
              <a:rPr lang="en-GB" dirty="0">
                <a:solidFill>
                  <a:schemeClr val="accent6"/>
                </a:solidFill>
              </a:rPr>
              <a:t>focus group interview</a:t>
            </a:r>
            <a:r>
              <a:rPr lang="en-GB" dirty="0"/>
              <a:t>; grounded theory).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0503222" cy="432000"/>
          </a:xfrm>
        </p:spPr>
        <p:txBody>
          <a:bodyPr/>
          <a:lstStyle/>
          <a:p>
            <a:r>
              <a:rPr lang="en-GB" dirty="0"/>
              <a:t>What HK students value in maths learning?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9676704" cy="360000"/>
          </a:xfrm>
        </p:spPr>
        <p:txBody>
          <a:bodyPr/>
          <a:lstStyle/>
          <a:p>
            <a:r>
              <a:rPr lang="en-US" dirty="0"/>
              <a:t>The characteristics of ethnic minority (EM) students with regard to mathematical learning.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71" y="2923556"/>
            <a:ext cx="1024217" cy="1024217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2038" r="16578"/>
          <a:stretch/>
        </p:blipFill>
        <p:spPr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379" y="2878028"/>
            <a:ext cx="1024217" cy="1158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7" y="4138852"/>
            <a:ext cx="3737526" cy="11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8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Methodology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AU" b="1" dirty="0"/>
              <a:t>Questionnaire</a:t>
            </a:r>
            <a:r>
              <a:rPr lang="en-AU" dirty="0"/>
              <a:t> method using Section A of the WIFI questionnaire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98" y="2207319"/>
            <a:ext cx="7614564" cy="4468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801" y="1512000"/>
            <a:ext cx="10033516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Teacher Questionnaire: Teachers at the participating schools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 dirty="0"/>
              <a:t>Student Questionnaire: P4 – 6 students at the participating schools; students in the participating classes </a:t>
            </a:r>
            <a:endParaRPr lang="en-GB" dirty="0"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dirty="0"/>
              <a:t>Parent Questionnaire: Parents of students in the participating classes </a:t>
            </a:r>
            <a:endParaRPr lang="en-GB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765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Five Components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0043159" cy="360000"/>
          </a:xfrm>
        </p:spPr>
        <p:txBody>
          <a:bodyPr/>
          <a:lstStyle/>
          <a:p>
            <a:r>
              <a:rPr lang="en-GB" b="1" i="0" dirty="0"/>
              <a:t>Principal Component Analysis: </a:t>
            </a:r>
            <a:r>
              <a:rPr lang="en-AU" sz="2000" dirty="0"/>
              <a:t>components from 38 items, explaining 49.29% of total variance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164907183"/>
              </p:ext>
            </p:extLst>
          </p:nvPr>
        </p:nvGraphicFramePr>
        <p:xfrm>
          <a:off x="0" y="1368000"/>
          <a:ext cx="8534401" cy="5208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49829"/>
              </p:ext>
            </p:extLst>
          </p:nvPr>
        </p:nvGraphicFramePr>
        <p:xfrm>
          <a:off x="8604910" y="1368000"/>
          <a:ext cx="2842592" cy="3124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296">
                  <a:extLst>
                    <a:ext uri="{9D8B030D-6E8A-4147-A177-3AD203B41FA5}">
                      <a16:colId xmlns:a16="http://schemas.microsoft.com/office/drawing/2014/main" val="2707837723"/>
                    </a:ext>
                  </a:extLst>
                </a:gridCol>
                <a:gridCol w="1421296">
                  <a:extLst>
                    <a:ext uri="{9D8B030D-6E8A-4147-A177-3AD203B41FA5}">
                      <a16:colId xmlns:a16="http://schemas.microsoft.com/office/drawing/2014/main" val="800481044"/>
                    </a:ext>
                  </a:extLst>
                </a:gridCol>
              </a:tblGrid>
              <a:tr h="7488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Minorities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Chinese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79692"/>
                  </a:ext>
                </a:extLst>
              </a:tr>
              <a:tr h="433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59749"/>
                  </a:ext>
                </a:extLst>
              </a:tr>
              <a:tr h="433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979213"/>
                  </a:ext>
                </a:extLst>
              </a:tr>
              <a:tr h="43385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3519"/>
                  </a:ext>
                </a:extLst>
              </a:tr>
              <a:tr h="43385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491531"/>
                  </a:ext>
                </a:extLst>
              </a:tr>
              <a:tr h="43385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07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36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students value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ANOVA was conducted to explore the cultural differences between Ethnic Chinese (EC) and Ethnic Minorities (EM). EM seems to value the attributes more, except C15.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66" y="1543436"/>
            <a:ext cx="9462933" cy="51326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4411" y="2887580"/>
            <a:ext cx="9012896" cy="54792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864" y="0"/>
            <a:ext cx="2219136" cy="570635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24411" y="4969042"/>
            <a:ext cx="9012896" cy="25266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2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Difference in Valuing between EM &amp; EC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31801" y="1007999"/>
            <a:ext cx="9198116" cy="316709"/>
          </a:xfrm>
        </p:spPr>
        <p:txBody>
          <a:bodyPr/>
          <a:lstStyle/>
          <a:p>
            <a:r>
              <a:rPr lang="en-US" dirty="0"/>
              <a:t>Based on </a:t>
            </a:r>
            <a:r>
              <a:rPr lang="en-US" dirty="0" err="1"/>
              <a:t>Levene’s</a:t>
            </a:r>
            <a:r>
              <a:rPr lang="en-US" dirty="0"/>
              <a:t> Test for equality of variances…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9641647"/>
              </p:ext>
            </p:extLst>
          </p:nvPr>
        </p:nvGraphicFramePr>
        <p:xfrm>
          <a:off x="955136" y="1468706"/>
          <a:ext cx="7907510" cy="493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Placeholder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3" r="24083"/>
          <a:stretch>
            <a:fillRect/>
          </a:stretch>
        </p:blipFill>
        <p:spPr>
          <a:xfrm>
            <a:off x="9980476" y="0"/>
            <a:ext cx="2211524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1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 vert="horz" lIns="180000" tIns="180000" rIns="180000" bIns="0" rtlCol="0" anchor="t">
            <a:noAutofit/>
          </a:bodyPr>
          <a:lstStyle/>
          <a:p>
            <a:r>
              <a:rPr lang="en-US" dirty="0"/>
              <a:t>Informal, conversational manner support </a:t>
            </a:r>
            <a:r>
              <a:rPr lang="en-US" dirty="0">
                <a:solidFill>
                  <a:schemeClr val="accent6"/>
                </a:solidFill>
              </a:rPr>
              <a:t>students’ participation</a:t>
            </a:r>
            <a:r>
              <a:rPr lang="en-US" dirty="0"/>
              <a:t> in mathematical discussions; </a:t>
            </a:r>
          </a:p>
          <a:p>
            <a:r>
              <a:rPr lang="en-US" dirty="0"/>
              <a:t>Connect </a:t>
            </a:r>
            <a:r>
              <a:rPr lang="en-US" dirty="0">
                <a:solidFill>
                  <a:schemeClr val="accent6"/>
                </a:solidFill>
              </a:rPr>
              <a:t>students’ experiences</a:t>
            </a:r>
            <a:r>
              <a:rPr lang="en-US" dirty="0"/>
              <a:t> with school mathematics;</a:t>
            </a:r>
          </a:p>
          <a:p>
            <a:r>
              <a:rPr lang="en-US" dirty="0"/>
              <a:t>Offers multiple entry points for students to engage with the story, to </a:t>
            </a:r>
            <a:r>
              <a:rPr lang="en-US" dirty="0">
                <a:solidFill>
                  <a:schemeClr val="accent6"/>
                </a:solidFill>
              </a:rPr>
              <a:t>pose questions and solve problems</a:t>
            </a:r>
            <a:r>
              <a:rPr lang="en-US" dirty="0"/>
              <a:t>; </a:t>
            </a:r>
          </a:p>
          <a:p>
            <a:r>
              <a:rPr lang="en-US" dirty="0"/>
              <a:t>Help students to express their mathematical ideas/thinking as they </a:t>
            </a:r>
            <a:r>
              <a:rPr lang="en-US" dirty="0">
                <a:solidFill>
                  <a:schemeClr val="accent6"/>
                </a:solidFill>
              </a:rPr>
              <a:t>develop problem solving skills and learning the language</a:t>
            </a:r>
            <a:r>
              <a:rPr lang="en-US" dirty="0"/>
              <a:t>. 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7211" b="721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Teaching Mathematics As Storytelling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9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44789E4E-525D-4B55-877A-CAC8527E1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64" y="3086779"/>
            <a:ext cx="1790701" cy="2197555"/>
          </a:xfrm>
          <a:prstGeom prst="rect">
            <a:avLst/>
          </a:prstGeom>
        </p:spPr>
      </p:pic>
      <p:pic>
        <p:nvPicPr>
          <p:cNvPr id="13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B2CA313-3996-4F4D-B582-4C7EE2D5A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571" y="1341001"/>
            <a:ext cx="1589316" cy="2368968"/>
          </a:xfrm>
          <a:prstGeom prst="rect">
            <a:avLst/>
          </a:prstGeom>
        </p:spPr>
      </p:pic>
      <p:pic>
        <p:nvPicPr>
          <p:cNvPr id="3" name="Picture 6" descr="A picture containing animal, insect&#10;&#10;Description generated with high confidence">
            <a:extLst>
              <a:ext uri="{FF2B5EF4-FFF2-40B4-BE49-F238E27FC236}">
                <a16:creationId xmlns:a16="http://schemas.microsoft.com/office/drawing/2014/main" id="{C8CD2A1E-7145-4B89-A95E-CC9AB9FCF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007" y="3286806"/>
            <a:ext cx="1747157" cy="1993446"/>
          </a:xfrm>
          <a:prstGeom prst="rect">
            <a:avLst/>
          </a:prstGeom>
        </p:spPr>
      </p:pic>
      <p:pic>
        <p:nvPicPr>
          <p:cNvPr id="15" name="Picture 15" descr="A picture containing text, newspaper&#10;&#10;Description generated with high confidence">
            <a:extLst>
              <a:ext uri="{FF2B5EF4-FFF2-40B4-BE49-F238E27FC236}">
                <a16:creationId xmlns:a16="http://schemas.microsoft.com/office/drawing/2014/main" id="{F6E83A3E-B83F-4AA7-8082-7A65693C7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99" y="1336328"/>
            <a:ext cx="1240973" cy="17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 vert="horz" lIns="180000" tIns="180000" rIns="180000" bIns="0" rtlCol="0" anchor="t">
            <a:noAutofit/>
          </a:bodyPr>
          <a:lstStyle/>
          <a:p>
            <a:r>
              <a:rPr lang="en-US" dirty="0">
                <a:cs typeface="Times New Roman"/>
              </a:rPr>
              <a:t>Students can show their conceptual understanding </a:t>
            </a:r>
            <a:r>
              <a:rPr lang="en-US" dirty="0">
                <a:solidFill>
                  <a:schemeClr val="accent6"/>
                </a:solidFill>
                <a:cs typeface="Times New Roman"/>
              </a:rPr>
              <a:t>not by giving an answer or describing a procedure</a:t>
            </a:r>
            <a:r>
              <a:rPr lang="en-US" dirty="0">
                <a:cs typeface="Times New Roman"/>
              </a:rPr>
              <a:t>; but by </a:t>
            </a:r>
          </a:p>
          <a:p>
            <a:r>
              <a:rPr lang="en-US" dirty="0"/>
              <a:t>Using </a:t>
            </a:r>
            <a:r>
              <a:rPr lang="en-US" dirty="0">
                <a:solidFill>
                  <a:schemeClr val="accent6"/>
                </a:solidFill>
              </a:rPr>
              <a:t>multiple </a:t>
            </a:r>
            <a:r>
              <a:rPr lang="en-US" dirty="0">
                <a:solidFill>
                  <a:schemeClr val="accent6"/>
                </a:solidFill>
                <a:cs typeface="Times New Roman"/>
              </a:rPr>
              <a:t>representations</a:t>
            </a:r>
            <a:r>
              <a:rPr lang="en-GB" dirty="0"/>
              <a:t> (including objects, pictures, words, symbols, tables and graphs etc.), which provide a resource for students </a:t>
            </a:r>
            <a:r>
              <a:rPr lang="en-GB" dirty="0">
                <a:solidFill>
                  <a:schemeClr val="accent6"/>
                </a:solidFill>
              </a:rPr>
              <a:t>to show ideas/thinking</a:t>
            </a:r>
            <a:r>
              <a:rPr lang="en-GB" dirty="0"/>
              <a:t>, and these can be accompanied by oral or written explanations. </a:t>
            </a:r>
            <a:endParaRPr lang="en-GB">
              <a:cs typeface="Times New Roman"/>
            </a:endParaRP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5883" b="588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31799" y="1008000"/>
            <a:ext cx="9521825" cy="36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Balance between Conceptual Understanding and Procedural Fluency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4681748"/>
            <a:ext cx="5788543" cy="1929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07" y="1343009"/>
            <a:ext cx="3645386" cy="992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07" y="2278204"/>
            <a:ext cx="3645386" cy="1028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07" y="3264098"/>
            <a:ext cx="3645386" cy="14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ic Presentation Layout_Alt_SB - v3" id="{84B37BC6-24B1-44DF-BC33-A2600EA6D2E2}" vid="{FEA1FE0D-3AE3-41D8-8190-550E5A85D3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869D89-072C-4F46-9050-EAD8E79591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61CFE-D4DA-4753-A9A5-D482B9609A35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2006/metadata/properties"/>
    <ds:schemaRef ds:uri="6dc4bcd6-49db-4c07-9060-8acfc67cef9f"/>
    <ds:schemaRef ds:uri="http://schemas.microsoft.com/office/infopath/2007/PartnerControls"/>
    <ds:schemaRef ds:uri="http://schemas.openxmlformats.org/package/2006/metadata/core-properties"/>
    <ds:schemaRef ds:uri="fb0879af-3eba-417a-a55a-ffe6dcd6ca77"/>
  </ds:schemaRefs>
</ds:datastoreItem>
</file>

<file path=customXml/itemProps3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866</Words>
  <Application>Microsoft Office PowerPoint</Application>
  <PresentationFormat>Widescreen</PresentationFormat>
  <Paragraphs>120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Culture (&amp; Language) matter! teaching MATHEMATICS in multicultural &amp; multilingual classrooms</vt:lpstr>
      <vt:lpstr>OBJECTIVES </vt:lpstr>
      <vt:lpstr>What HK students value in maths learning?</vt:lpstr>
      <vt:lpstr>Methodology</vt:lpstr>
      <vt:lpstr>Top Five Components</vt:lpstr>
      <vt:lpstr>What students value</vt:lpstr>
      <vt:lpstr>Difference in Valuing between EM &amp; EC</vt:lpstr>
      <vt:lpstr>Activities</vt:lpstr>
      <vt:lpstr>practices</vt:lpstr>
      <vt:lpstr>Tools</vt:lpstr>
      <vt:lpstr>Language</vt:lpstr>
      <vt:lpstr>Recommendations for Maths Instruction </vt:lpstr>
      <vt:lpstr>TASKS, TOOLS &amp; TALK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(Lanmatters teaching MATHEMATICS in multicultural &amp; multilingual classrooms</dc:title>
  <dc:creator/>
  <cp:lastModifiedBy/>
  <cp:revision>243</cp:revision>
  <dcterms:created xsi:type="dcterms:W3CDTF">2018-06-05T23:24:32Z</dcterms:created>
  <dcterms:modified xsi:type="dcterms:W3CDTF">2019-09-28T04:47:49Z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v-abdarl@microsoft.com</vt:lpwstr>
  </property>
  <property fmtid="{D5CDD505-2E9C-101B-9397-08002B2CF9AE}" pid="6" name="MSIP_Label_f42aa342-8706-4288-bd11-ebb85995028c_SetDate">
    <vt:lpwstr>2018-06-04T17:47:21.6558308Z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