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45"/>
  </p:notesMasterIdLst>
  <p:handoutMasterIdLst>
    <p:handoutMasterId r:id="rId46"/>
  </p:handoutMasterIdLst>
  <p:sldIdLst>
    <p:sldId id="506" r:id="rId2"/>
    <p:sldId id="507" r:id="rId3"/>
    <p:sldId id="510" r:id="rId4"/>
    <p:sldId id="511" r:id="rId5"/>
    <p:sldId id="417" r:id="rId6"/>
    <p:sldId id="419" r:id="rId7"/>
    <p:sldId id="523" r:id="rId8"/>
    <p:sldId id="524" r:id="rId9"/>
    <p:sldId id="487" r:id="rId10"/>
    <p:sldId id="501" r:id="rId11"/>
    <p:sldId id="488" r:id="rId12"/>
    <p:sldId id="525" r:id="rId13"/>
    <p:sldId id="420" r:id="rId14"/>
    <p:sldId id="422" r:id="rId15"/>
    <p:sldId id="489" r:id="rId16"/>
    <p:sldId id="423" r:id="rId17"/>
    <p:sldId id="520" r:id="rId18"/>
    <p:sldId id="526" r:id="rId19"/>
    <p:sldId id="384" r:id="rId20"/>
    <p:sldId id="385" r:id="rId21"/>
    <p:sldId id="527" r:id="rId22"/>
    <p:sldId id="528" r:id="rId23"/>
    <p:sldId id="424" r:id="rId24"/>
    <p:sldId id="425" r:id="rId25"/>
    <p:sldId id="521" r:id="rId26"/>
    <p:sldId id="522" r:id="rId27"/>
    <p:sldId id="459" r:id="rId28"/>
    <p:sldId id="460" r:id="rId29"/>
    <p:sldId id="461" r:id="rId30"/>
    <p:sldId id="463" r:id="rId31"/>
    <p:sldId id="464" r:id="rId32"/>
    <p:sldId id="465" r:id="rId33"/>
    <p:sldId id="466" r:id="rId34"/>
    <p:sldId id="467" r:id="rId35"/>
    <p:sldId id="470" r:id="rId36"/>
    <p:sldId id="471" r:id="rId37"/>
    <p:sldId id="495" r:id="rId38"/>
    <p:sldId id="517" r:id="rId39"/>
    <p:sldId id="518" r:id="rId40"/>
    <p:sldId id="519" r:id="rId41"/>
    <p:sldId id="404" r:id="rId42"/>
    <p:sldId id="319" r:id="rId43"/>
    <p:sldId id="505" r:id="rId44"/>
  </p:sldIdLst>
  <p:sldSz cx="9144000" cy="6858000" type="screen4x3"/>
  <p:notesSz cx="9723438" cy="6858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E1FFFE"/>
    <a:srgbClr val="007A77"/>
    <a:srgbClr val="CCFF33"/>
    <a:srgbClr val="F9F9F9"/>
    <a:srgbClr val="008080"/>
    <a:srgbClr val="0099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4" autoAdjust="0"/>
    <p:restoredTop sz="94643"/>
  </p:normalViewPr>
  <p:slideViewPr>
    <p:cSldViewPr>
      <p:cViewPr varScale="1">
        <p:scale>
          <a:sx n="120" d="100"/>
          <a:sy n="120" d="100"/>
        </p:scale>
        <p:origin x="158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9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200"/>
    </p:cViewPr>
  </p:sorterViewPr>
  <p:notesViewPr>
    <p:cSldViewPr>
      <p:cViewPr varScale="1">
        <p:scale>
          <a:sx n="86" d="100"/>
          <a:sy n="86" d="100"/>
        </p:scale>
        <p:origin x="1354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380FBF43-8102-484B-92DE-D6024AD63C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13225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B0CFBD0-3295-4951-A9A4-2D74352692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07038" y="0"/>
            <a:ext cx="4214812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0F7A82-EC21-4DC8-9325-5F377BD283C2}" type="datetimeFigureOut">
              <a:rPr lang="zh-TW" altLang="en-US"/>
              <a:pPr>
                <a:defRPr/>
              </a:pPr>
              <a:t>2019/10/7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9BE8866-BCD6-4C31-A6FD-0851732005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4213225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A77F773-2659-47FF-A5F4-80DD24ED43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07038" y="6513513"/>
            <a:ext cx="4214812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0452AAA-FCB8-49B7-A391-4BB56A72FCC4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9203C26F-9662-42A7-B321-276184EA35A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3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A7A29981-89AD-45E7-8BE4-3706A0A7B0D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507038" y="0"/>
            <a:ext cx="4214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1C908947-CAEA-434C-89F6-D08A41034AE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6425" y="514350"/>
            <a:ext cx="3430588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36190203-A76E-4102-80C8-480215FB94C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3257550"/>
            <a:ext cx="77787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2F6455CB-AAEF-4349-BC4D-6FD5B1C4D56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213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FEF25058-2CAB-41E7-B028-9275F6FFCD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07038" y="6513513"/>
            <a:ext cx="4214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930397F-14E4-4006-ACB0-91C4273F2F4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新細明體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新細明體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新細明體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新細明體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97CE2C85-A10C-4090-90D8-380F1219CE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D18CC87-9EB5-43E0-9AA6-C76C9BE395C7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1A8B1F05-B7E9-425F-BC93-4303D133AA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DAD48432-DD9B-4D19-A8B9-BC37573CE2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6988" y="3257550"/>
            <a:ext cx="7129462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H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>
            <a:extLst>
              <a:ext uri="{FF2B5EF4-FFF2-40B4-BE49-F238E27FC236}">
                <a16:creationId xmlns:a16="http://schemas.microsoft.com/office/drawing/2014/main" id="{D0084BB2-EF56-4B1C-B2EE-F6B51FB4BA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備忘稿版面配置區 2">
            <a:extLst>
              <a:ext uri="{FF2B5EF4-FFF2-40B4-BE49-F238E27FC236}">
                <a16:creationId xmlns:a16="http://schemas.microsoft.com/office/drawing/2014/main" id="{6D51C544-24C8-4307-8204-85AD59CB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HK">
                <a:latin typeface="Arial" panose="020B0604020202020204" pitchFamily="34" charset="0"/>
              </a:rPr>
              <a:t>video</a:t>
            </a:r>
            <a:endParaRPr lang="zh-HK" altLang="zh-HK">
              <a:latin typeface="Arial" panose="020B0604020202020204" pitchFamily="34" charset="0"/>
            </a:endParaRPr>
          </a:p>
        </p:txBody>
      </p:sp>
      <p:sp>
        <p:nvSpPr>
          <p:cNvPr id="58372" name="投影片編號版面配置區 3">
            <a:extLst>
              <a:ext uri="{FF2B5EF4-FFF2-40B4-BE49-F238E27FC236}">
                <a16:creationId xmlns:a16="http://schemas.microsoft.com/office/drawing/2014/main" id="{67A20606-ACE8-4542-94D8-2253D68B22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D759A70-3879-4FC4-BA26-1B56763BD296}" type="slidenum">
              <a:rPr lang="en-US" altLang="zh-TW"/>
              <a:pPr/>
              <a:t>13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>
            <a:extLst>
              <a:ext uri="{FF2B5EF4-FFF2-40B4-BE49-F238E27FC236}">
                <a16:creationId xmlns:a16="http://schemas.microsoft.com/office/drawing/2014/main" id="{7DE6C6C0-22AB-4BCC-B037-AC9F46E6AF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備忘稿版面配置區 2">
            <a:extLst>
              <a:ext uri="{FF2B5EF4-FFF2-40B4-BE49-F238E27FC236}">
                <a16:creationId xmlns:a16="http://schemas.microsoft.com/office/drawing/2014/main" id="{4C1C17D5-5F0E-4BE6-9DF3-F55B889A8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zh-HK">
              <a:latin typeface="Arial" panose="020B0604020202020204" pitchFamily="34" charset="0"/>
            </a:endParaRPr>
          </a:p>
        </p:txBody>
      </p:sp>
      <p:sp>
        <p:nvSpPr>
          <p:cNvPr id="59396" name="投影片編號版面配置區 3">
            <a:extLst>
              <a:ext uri="{FF2B5EF4-FFF2-40B4-BE49-F238E27FC236}">
                <a16:creationId xmlns:a16="http://schemas.microsoft.com/office/drawing/2014/main" id="{F61AA101-D074-4037-B412-ABF360828A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6233002-90AB-41A6-B47C-B2F25869580B}" type="slidenum">
              <a:rPr lang="en-US" altLang="zh-TW"/>
              <a:pPr/>
              <a:t>14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圖像版面配置區 1">
            <a:extLst>
              <a:ext uri="{FF2B5EF4-FFF2-40B4-BE49-F238E27FC236}">
                <a16:creationId xmlns:a16="http://schemas.microsoft.com/office/drawing/2014/main" id="{30B41F29-CD34-456B-844F-9D719B3DD7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備忘稿版面配置區 2">
            <a:extLst>
              <a:ext uri="{FF2B5EF4-FFF2-40B4-BE49-F238E27FC236}">
                <a16:creationId xmlns:a16="http://schemas.microsoft.com/office/drawing/2014/main" id="{35040EF9-C728-40C7-95D5-E63C8A7FB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0420" name="投影片編號版面配置區 3">
            <a:extLst>
              <a:ext uri="{FF2B5EF4-FFF2-40B4-BE49-F238E27FC236}">
                <a16:creationId xmlns:a16="http://schemas.microsoft.com/office/drawing/2014/main" id="{9EB0BCCB-9296-4375-BEB5-71F5C6322A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A5BADED-EDA4-472A-958B-779AC7618D7B}" type="slidenum">
              <a:rPr lang="en-US" altLang="zh-TW"/>
              <a:pPr/>
              <a:t>15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>
            <a:extLst>
              <a:ext uri="{FF2B5EF4-FFF2-40B4-BE49-F238E27FC236}">
                <a16:creationId xmlns:a16="http://schemas.microsoft.com/office/drawing/2014/main" id="{5501192D-A9AD-427A-8684-C8AB33F6AC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備忘稿版面配置區 2">
            <a:extLst>
              <a:ext uri="{FF2B5EF4-FFF2-40B4-BE49-F238E27FC236}">
                <a16:creationId xmlns:a16="http://schemas.microsoft.com/office/drawing/2014/main" id="{EE82E28F-CEAB-433A-B2C9-BCA3DD691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HK">
                <a:latin typeface="Arial" panose="020B0604020202020204" pitchFamily="34" charset="0"/>
              </a:rPr>
              <a:t>video</a:t>
            </a:r>
            <a:endParaRPr lang="zh-HK" altLang="zh-HK">
              <a:latin typeface="Arial" panose="020B0604020202020204" pitchFamily="34" charset="0"/>
            </a:endParaRPr>
          </a:p>
        </p:txBody>
      </p:sp>
      <p:sp>
        <p:nvSpPr>
          <p:cNvPr id="61444" name="投影片編號版面配置區 3">
            <a:extLst>
              <a:ext uri="{FF2B5EF4-FFF2-40B4-BE49-F238E27FC236}">
                <a16:creationId xmlns:a16="http://schemas.microsoft.com/office/drawing/2014/main" id="{141331D3-7D82-4609-8283-68AD33981E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848ED40-8407-459D-B189-B8D827E584A1}" type="slidenum">
              <a:rPr lang="en-US" altLang="zh-TW"/>
              <a:pPr/>
              <a:t>16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圖像版面配置區 1">
            <a:extLst>
              <a:ext uri="{FF2B5EF4-FFF2-40B4-BE49-F238E27FC236}">
                <a16:creationId xmlns:a16="http://schemas.microsoft.com/office/drawing/2014/main" id="{A0FC4E92-CBA2-4F0E-BD11-7AADE5111E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備忘稿版面配置區 2">
            <a:extLst>
              <a:ext uri="{FF2B5EF4-FFF2-40B4-BE49-F238E27FC236}">
                <a16:creationId xmlns:a16="http://schemas.microsoft.com/office/drawing/2014/main" id="{53D47894-FD59-4513-826B-504AECFCC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2468" name="投影片編號版面配置區 3">
            <a:extLst>
              <a:ext uri="{FF2B5EF4-FFF2-40B4-BE49-F238E27FC236}">
                <a16:creationId xmlns:a16="http://schemas.microsoft.com/office/drawing/2014/main" id="{603DD9E0-A97C-477E-BFAD-ED660A7E27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719EDE0-36F5-4E50-AB54-879CB4A761E5}" type="slidenum">
              <a:rPr lang="en-US" altLang="zh-TW"/>
              <a:pPr/>
              <a:t>17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>
            <a:extLst>
              <a:ext uri="{FF2B5EF4-FFF2-40B4-BE49-F238E27FC236}">
                <a16:creationId xmlns:a16="http://schemas.microsoft.com/office/drawing/2014/main" id="{F4B7B210-F335-4E82-ABD6-7EF4759EAD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備忘稿版面配置區 2">
            <a:extLst>
              <a:ext uri="{FF2B5EF4-FFF2-40B4-BE49-F238E27FC236}">
                <a16:creationId xmlns:a16="http://schemas.microsoft.com/office/drawing/2014/main" id="{1E2932EA-5CF2-4CC6-AC50-BC7138055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3492" name="投影片編號版面配置區 3">
            <a:extLst>
              <a:ext uri="{FF2B5EF4-FFF2-40B4-BE49-F238E27FC236}">
                <a16:creationId xmlns:a16="http://schemas.microsoft.com/office/drawing/2014/main" id="{CC90FF70-58E5-48A0-A941-70EF0423F4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92EED04-E40A-4ABC-832B-7E5A5984CC4C}" type="slidenum">
              <a:rPr lang="en-US" altLang="zh-TW"/>
              <a:pPr/>
              <a:t>19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圖像版面配置區 1">
            <a:extLst>
              <a:ext uri="{FF2B5EF4-FFF2-40B4-BE49-F238E27FC236}">
                <a16:creationId xmlns:a16="http://schemas.microsoft.com/office/drawing/2014/main" id="{3BCABFEF-11F1-4165-A9D9-48BD34B4BF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備忘稿版面配置區 2">
            <a:extLst>
              <a:ext uri="{FF2B5EF4-FFF2-40B4-BE49-F238E27FC236}">
                <a16:creationId xmlns:a16="http://schemas.microsoft.com/office/drawing/2014/main" id="{040D889F-65F5-42E7-9FD8-F55423732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4516" name="投影片編號版面配置區 3">
            <a:extLst>
              <a:ext uri="{FF2B5EF4-FFF2-40B4-BE49-F238E27FC236}">
                <a16:creationId xmlns:a16="http://schemas.microsoft.com/office/drawing/2014/main" id="{C70F089A-F129-47D9-8D61-E5C748CA22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46E6563-C432-4CB9-927F-654E173E8A58}" type="slidenum">
              <a:rPr lang="en-US" altLang="zh-TW"/>
              <a:pPr/>
              <a:t>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>
            <a:extLst>
              <a:ext uri="{FF2B5EF4-FFF2-40B4-BE49-F238E27FC236}">
                <a16:creationId xmlns:a16="http://schemas.microsoft.com/office/drawing/2014/main" id="{5C582021-4FD7-40C1-A0E4-8DD1806FD9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備忘稿版面配置區 2">
            <a:extLst>
              <a:ext uri="{FF2B5EF4-FFF2-40B4-BE49-F238E27FC236}">
                <a16:creationId xmlns:a16="http://schemas.microsoft.com/office/drawing/2014/main" id="{12E65B16-B08E-4A36-A0B5-E3B360BA8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zh-HK">
              <a:latin typeface="Arial" panose="020B0604020202020204" pitchFamily="34" charset="0"/>
            </a:endParaRPr>
          </a:p>
        </p:txBody>
      </p:sp>
      <p:sp>
        <p:nvSpPr>
          <p:cNvPr id="65540" name="投影片編號版面配置區 3">
            <a:extLst>
              <a:ext uri="{FF2B5EF4-FFF2-40B4-BE49-F238E27FC236}">
                <a16:creationId xmlns:a16="http://schemas.microsoft.com/office/drawing/2014/main" id="{13AF037C-1F72-4985-B6B7-473683713B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8230109-35FA-478F-BA40-06E1338A1D33}" type="slidenum">
              <a:rPr lang="en-US" altLang="zh-TW"/>
              <a:pPr/>
              <a:t>23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>
            <a:extLst>
              <a:ext uri="{FF2B5EF4-FFF2-40B4-BE49-F238E27FC236}">
                <a16:creationId xmlns:a16="http://schemas.microsoft.com/office/drawing/2014/main" id="{ADD835B2-FE41-4FAE-9B4F-8D4F13B290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備忘稿版面配置區 2">
            <a:extLst>
              <a:ext uri="{FF2B5EF4-FFF2-40B4-BE49-F238E27FC236}">
                <a16:creationId xmlns:a16="http://schemas.microsoft.com/office/drawing/2014/main" id="{6DD1E086-D368-4402-80FF-485FD7762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zh-HK">
              <a:latin typeface="Arial" panose="020B0604020202020204" pitchFamily="34" charset="0"/>
            </a:endParaRPr>
          </a:p>
        </p:txBody>
      </p:sp>
      <p:sp>
        <p:nvSpPr>
          <p:cNvPr id="66564" name="投影片編號版面配置區 3">
            <a:extLst>
              <a:ext uri="{FF2B5EF4-FFF2-40B4-BE49-F238E27FC236}">
                <a16:creationId xmlns:a16="http://schemas.microsoft.com/office/drawing/2014/main" id="{5F02F229-C8FD-47AA-9395-CA391F032F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16C375F-76DA-4065-B36D-E7F0402E38EF}" type="slidenum">
              <a:rPr lang="en-US" altLang="zh-TW"/>
              <a:pPr/>
              <a:t>24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圖像版面配置區 1">
            <a:extLst>
              <a:ext uri="{FF2B5EF4-FFF2-40B4-BE49-F238E27FC236}">
                <a16:creationId xmlns:a16="http://schemas.microsoft.com/office/drawing/2014/main" id="{D9C96DFF-FB71-43FB-98D9-9EC8E6EC7E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備忘稿版面配置區 2">
            <a:extLst>
              <a:ext uri="{FF2B5EF4-FFF2-40B4-BE49-F238E27FC236}">
                <a16:creationId xmlns:a16="http://schemas.microsoft.com/office/drawing/2014/main" id="{E4F6C44D-1544-44FE-9354-DAA0F6936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zh-HK">
              <a:latin typeface="Arial" panose="020B0604020202020204" pitchFamily="34" charset="0"/>
            </a:endParaRPr>
          </a:p>
        </p:txBody>
      </p:sp>
      <p:sp>
        <p:nvSpPr>
          <p:cNvPr id="67588" name="投影片編號版面配置區 3">
            <a:extLst>
              <a:ext uri="{FF2B5EF4-FFF2-40B4-BE49-F238E27FC236}">
                <a16:creationId xmlns:a16="http://schemas.microsoft.com/office/drawing/2014/main" id="{B10A9956-A368-4E63-8223-E22E329738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43EF010-45DA-4EB5-98A0-EB5EF74A275B}" type="slidenum">
              <a:rPr lang="en-US" altLang="zh-TW"/>
              <a:pPr/>
              <a:t>25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>
            <a:extLst>
              <a:ext uri="{FF2B5EF4-FFF2-40B4-BE49-F238E27FC236}">
                <a16:creationId xmlns:a16="http://schemas.microsoft.com/office/drawing/2014/main" id="{5349496B-52FF-4A02-B102-D4E1C71C22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備忘稿版面配置區 2">
            <a:extLst>
              <a:ext uri="{FF2B5EF4-FFF2-40B4-BE49-F238E27FC236}">
                <a16:creationId xmlns:a16="http://schemas.microsoft.com/office/drawing/2014/main" id="{D675139C-A8BC-48F8-B8A2-183332D09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50180" name="投影片編號版面配置區 3">
            <a:extLst>
              <a:ext uri="{FF2B5EF4-FFF2-40B4-BE49-F238E27FC236}">
                <a16:creationId xmlns:a16="http://schemas.microsoft.com/office/drawing/2014/main" id="{CC54043B-3468-4C86-ACF1-5952E2BF90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F27E96D-6255-4258-8CB5-356FA36BD5B5}" type="slidenum">
              <a:rPr lang="en-US" altLang="zh-TW"/>
              <a:pPr/>
              <a:t>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圖像版面配置區 1">
            <a:extLst>
              <a:ext uri="{FF2B5EF4-FFF2-40B4-BE49-F238E27FC236}">
                <a16:creationId xmlns:a16="http://schemas.microsoft.com/office/drawing/2014/main" id="{51DA9435-12F9-4B24-BD12-E8401F2E5C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備忘稿版面配置區 2">
            <a:extLst>
              <a:ext uri="{FF2B5EF4-FFF2-40B4-BE49-F238E27FC236}">
                <a16:creationId xmlns:a16="http://schemas.microsoft.com/office/drawing/2014/main" id="{DA59CB87-B51D-474E-92BB-794F73B4A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zh-HK">
              <a:latin typeface="Arial" panose="020B0604020202020204" pitchFamily="34" charset="0"/>
            </a:endParaRPr>
          </a:p>
        </p:txBody>
      </p:sp>
      <p:sp>
        <p:nvSpPr>
          <p:cNvPr id="68612" name="投影片編號版面配置區 3">
            <a:extLst>
              <a:ext uri="{FF2B5EF4-FFF2-40B4-BE49-F238E27FC236}">
                <a16:creationId xmlns:a16="http://schemas.microsoft.com/office/drawing/2014/main" id="{F59F10F7-9CB3-4E06-AB32-C6F338EB92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4362E31-FF6F-4148-9EFD-8B4BAC9752B9}" type="slidenum">
              <a:rPr lang="en-US" altLang="zh-TW"/>
              <a:pPr/>
              <a:t>26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圖像版面配置區 1">
            <a:extLst>
              <a:ext uri="{FF2B5EF4-FFF2-40B4-BE49-F238E27FC236}">
                <a16:creationId xmlns:a16="http://schemas.microsoft.com/office/drawing/2014/main" id="{0AEED52F-4F93-4B47-BDDB-8A0C9E813A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備忘稿版面配置區 2">
            <a:extLst>
              <a:ext uri="{FF2B5EF4-FFF2-40B4-BE49-F238E27FC236}">
                <a16:creationId xmlns:a16="http://schemas.microsoft.com/office/drawing/2014/main" id="{ECEF9FA1-4E69-4226-89F6-51263A1A9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9636" name="投影片編號版面配置區 3">
            <a:extLst>
              <a:ext uri="{FF2B5EF4-FFF2-40B4-BE49-F238E27FC236}">
                <a16:creationId xmlns:a16="http://schemas.microsoft.com/office/drawing/2014/main" id="{229E4E37-3687-49FF-9AFB-85971C5965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E4F41A6-6DCD-4C24-BE24-A8E3196F86A2}" type="slidenum">
              <a:rPr lang="en-US" altLang="zh-TW"/>
              <a:pPr/>
              <a:t>27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投影片圖像版面配置區 1">
            <a:extLst>
              <a:ext uri="{FF2B5EF4-FFF2-40B4-BE49-F238E27FC236}">
                <a16:creationId xmlns:a16="http://schemas.microsoft.com/office/drawing/2014/main" id="{4568A8FE-E6B0-41E2-A242-CBA4E054DC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備忘稿版面配置區 2">
            <a:extLst>
              <a:ext uri="{FF2B5EF4-FFF2-40B4-BE49-F238E27FC236}">
                <a16:creationId xmlns:a16="http://schemas.microsoft.com/office/drawing/2014/main" id="{7C7D0682-96C9-4C3A-AE05-776AB1F18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70660" name="投影片編號版面配置區 3">
            <a:extLst>
              <a:ext uri="{FF2B5EF4-FFF2-40B4-BE49-F238E27FC236}">
                <a16:creationId xmlns:a16="http://schemas.microsoft.com/office/drawing/2014/main" id="{EB532CA4-E865-4B0D-8152-45B269837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D8420C4-11ED-45E8-8534-25E4BCB4BA74}" type="slidenum">
              <a:rPr lang="en-US" altLang="zh-TW"/>
              <a:pPr/>
              <a:t>28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圖像版面配置區 1">
            <a:extLst>
              <a:ext uri="{FF2B5EF4-FFF2-40B4-BE49-F238E27FC236}">
                <a16:creationId xmlns:a16="http://schemas.microsoft.com/office/drawing/2014/main" id="{87D27821-CBAD-452F-87C6-61C6C68E48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備忘稿版面配置區 2">
            <a:extLst>
              <a:ext uri="{FF2B5EF4-FFF2-40B4-BE49-F238E27FC236}">
                <a16:creationId xmlns:a16="http://schemas.microsoft.com/office/drawing/2014/main" id="{9FA3C9BB-3D33-4D75-BE75-B43AFBE80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zh-HK">
              <a:latin typeface="Arial" panose="020B0604020202020204" pitchFamily="34" charset="0"/>
            </a:endParaRPr>
          </a:p>
        </p:txBody>
      </p:sp>
      <p:sp>
        <p:nvSpPr>
          <p:cNvPr id="71684" name="投影片編號版面配置區 3">
            <a:extLst>
              <a:ext uri="{FF2B5EF4-FFF2-40B4-BE49-F238E27FC236}">
                <a16:creationId xmlns:a16="http://schemas.microsoft.com/office/drawing/2014/main" id="{ECD8D8E2-88C1-459A-9598-3E2C07EBE6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6F59276-BF6C-4D90-A52F-D2D6AFE492CC}" type="slidenum">
              <a:rPr lang="en-US" altLang="zh-TW"/>
              <a:pPr/>
              <a:t>29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圖像版面配置區 1">
            <a:extLst>
              <a:ext uri="{FF2B5EF4-FFF2-40B4-BE49-F238E27FC236}">
                <a16:creationId xmlns:a16="http://schemas.microsoft.com/office/drawing/2014/main" id="{2E28308A-BEA3-4143-9AB4-8544F83D07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備忘稿版面配置區 2">
            <a:extLst>
              <a:ext uri="{FF2B5EF4-FFF2-40B4-BE49-F238E27FC236}">
                <a16:creationId xmlns:a16="http://schemas.microsoft.com/office/drawing/2014/main" id="{D69BC90D-3104-4BE4-9AD5-ADF000E5B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HK">
                <a:latin typeface="Arial" panose="020B0604020202020204" pitchFamily="34" charset="0"/>
              </a:rPr>
              <a:t>video</a:t>
            </a:r>
            <a:endParaRPr lang="zh-HK" altLang="zh-HK">
              <a:latin typeface="Arial" panose="020B0604020202020204" pitchFamily="34" charset="0"/>
            </a:endParaRPr>
          </a:p>
          <a:p>
            <a:endParaRPr lang="zh-HK" altLang="zh-HK">
              <a:latin typeface="Arial" panose="020B0604020202020204" pitchFamily="34" charset="0"/>
            </a:endParaRPr>
          </a:p>
        </p:txBody>
      </p:sp>
      <p:sp>
        <p:nvSpPr>
          <p:cNvPr id="72708" name="投影片編號版面配置區 3">
            <a:extLst>
              <a:ext uri="{FF2B5EF4-FFF2-40B4-BE49-F238E27FC236}">
                <a16:creationId xmlns:a16="http://schemas.microsoft.com/office/drawing/2014/main" id="{7751B6DE-B076-4240-AB5D-F86E547A4C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39775DE-6FB5-464F-B43F-A23B026C4979}" type="slidenum">
              <a:rPr lang="en-US" altLang="zh-TW"/>
              <a:pPr/>
              <a:t>30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投影片圖像版面配置區 1">
            <a:extLst>
              <a:ext uri="{FF2B5EF4-FFF2-40B4-BE49-F238E27FC236}">
                <a16:creationId xmlns:a16="http://schemas.microsoft.com/office/drawing/2014/main" id="{FD482F7C-627F-46D9-A964-1552C08785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備忘稿版面配置區 2">
            <a:extLst>
              <a:ext uri="{FF2B5EF4-FFF2-40B4-BE49-F238E27FC236}">
                <a16:creationId xmlns:a16="http://schemas.microsoft.com/office/drawing/2014/main" id="{FCD4792B-4AAC-4AAC-8594-643F9F219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zh-HK">
              <a:latin typeface="Arial" panose="020B0604020202020204" pitchFamily="34" charset="0"/>
            </a:endParaRPr>
          </a:p>
        </p:txBody>
      </p:sp>
      <p:sp>
        <p:nvSpPr>
          <p:cNvPr id="73732" name="投影片編號版面配置區 3">
            <a:extLst>
              <a:ext uri="{FF2B5EF4-FFF2-40B4-BE49-F238E27FC236}">
                <a16:creationId xmlns:a16="http://schemas.microsoft.com/office/drawing/2014/main" id="{F09E7125-AD44-49FC-B981-D9925F626E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B0C9767-2BEE-4E4C-B4F2-836EE2263404}" type="slidenum">
              <a:rPr lang="en-US" altLang="zh-TW"/>
              <a:pPr/>
              <a:t>31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投影片圖像版面配置區 1">
            <a:extLst>
              <a:ext uri="{FF2B5EF4-FFF2-40B4-BE49-F238E27FC236}">
                <a16:creationId xmlns:a16="http://schemas.microsoft.com/office/drawing/2014/main" id="{59004926-9C19-40E7-93F0-B86275E5BA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備忘稿版面配置區 2">
            <a:extLst>
              <a:ext uri="{FF2B5EF4-FFF2-40B4-BE49-F238E27FC236}">
                <a16:creationId xmlns:a16="http://schemas.microsoft.com/office/drawing/2014/main" id="{66D29BD2-3DBD-4014-9EBC-BA1EBB402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HK">
                <a:latin typeface="Arial" panose="020B0604020202020204" pitchFamily="34" charset="0"/>
              </a:rPr>
              <a:t>video</a:t>
            </a:r>
            <a:endParaRPr lang="zh-HK" altLang="zh-HK">
              <a:latin typeface="Arial" panose="020B0604020202020204" pitchFamily="34" charset="0"/>
            </a:endParaRPr>
          </a:p>
          <a:p>
            <a:endParaRPr lang="zh-HK" altLang="zh-HK">
              <a:latin typeface="Arial" panose="020B0604020202020204" pitchFamily="34" charset="0"/>
            </a:endParaRPr>
          </a:p>
        </p:txBody>
      </p:sp>
      <p:sp>
        <p:nvSpPr>
          <p:cNvPr id="74756" name="投影片編號版面配置區 3">
            <a:extLst>
              <a:ext uri="{FF2B5EF4-FFF2-40B4-BE49-F238E27FC236}">
                <a16:creationId xmlns:a16="http://schemas.microsoft.com/office/drawing/2014/main" id="{69DA461C-A004-4E8E-8DE5-A1DF41C97D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883E763-E413-45AF-BFA2-9874DDAAAD00}" type="slidenum">
              <a:rPr lang="en-US" altLang="zh-TW"/>
              <a:pPr/>
              <a:t>32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投影片圖像版面配置區 1">
            <a:extLst>
              <a:ext uri="{FF2B5EF4-FFF2-40B4-BE49-F238E27FC236}">
                <a16:creationId xmlns:a16="http://schemas.microsoft.com/office/drawing/2014/main" id="{A4CC3F2C-3CFE-4D2E-814F-D552157D1C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備忘稿版面配置區 2">
            <a:extLst>
              <a:ext uri="{FF2B5EF4-FFF2-40B4-BE49-F238E27FC236}">
                <a16:creationId xmlns:a16="http://schemas.microsoft.com/office/drawing/2014/main" id="{6E546511-5FC4-44EA-8926-1A9B9B048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zh-HK">
              <a:latin typeface="Arial" panose="020B0604020202020204" pitchFamily="34" charset="0"/>
            </a:endParaRPr>
          </a:p>
        </p:txBody>
      </p:sp>
      <p:sp>
        <p:nvSpPr>
          <p:cNvPr id="75780" name="投影片編號版面配置區 3">
            <a:extLst>
              <a:ext uri="{FF2B5EF4-FFF2-40B4-BE49-F238E27FC236}">
                <a16:creationId xmlns:a16="http://schemas.microsoft.com/office/drawing/2014/main" id="{4A0D9EC3-9141-4B52-B2BD-926DFA0F50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DBA1207-785E-4C17-9CAD-831A70C937B4}" type="slidenum">
              <a:rPr lang="en-US" altLang="zh-TW"/>
              <a:pPr/>
              <a:t>33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投影片圖像版面配置區 1">
            <a:extLst>
              <a:ext uri="{FF2B5EF4-FFF2-40B4-BE49-F238E27FC236}">
                <a16:creationId xmlns:a16="http://schemas.microsoft.com/office/drawing/2014/main" id="{3160D193-4022-4A39-B0C1-E845885D29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備忘稿版面配置區 2">
            <a:extLst>
              <a:ext uri="{FF2B5EF4-FFF2-40B4-BE49-F238E27FC236}">
                <a16:creationId xmlns:a16="http://schemas.microsoft.com/office/drawing/2014/main" id="{6CF9FADD-B173-48BB-8584-E657D4637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zh-HK">
              <a:latin typeface="Arial" panose="020B0604020202020204" pitchFamily="34" charset="0"/>
            </a:endParaRPr>
          </a:p>
        </p:txBody>
      </p:sp>
      <p:sp>
        <p:nvSpPr>
          <p:cNvPr id="76804" name="投影片編號版面配置區 3">
            <a:extLst>
              <a:ext uri="{FF2B5EF4-FFF2-40B4-BE49-F238E27FC236}">
                <a16:creationId xmlns:a16="http://schemas.microsoft.com/office/drawing/2014/main" id="{C458D8F5-F0F0-4B5B-B148-54FD77EEBE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A054B48-6787-4B4B-989A-8CE6B68AF9D5}" type="slidenum">
              <a:rPr lang="en-US" altLang="zh-TW"/>
              <a:pPr/>
              <a:t>34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投影片圖像版面配置區 1">
            <a:extLst>
              <a:ext uri="{FF2B5EF4-FFF2-40B4-BE49-F238E27FC236}">
                <a16:creationId xmlns:a16="http://schemas.microsoft.com/office/drawing/2014/main" id="{2AF6BD88-6117-4511-95B2-619F19C7A7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備忘稿版面配置區 2">
            <a:extLst>
              <a:ext uri="{FF2B5EF4-FFF2-40B4-BE49-F238E27FC236}">
                <a16:creationId xmlns:a16="http://schemas.microsoft.com/office/drawing/2014/main" id="{DAEFED85-2B75-4D04-883A-24A94C18E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zh-HK">
              <a:latin typeface="Arial" panose="020B0604020202020204" pitchFamily="34" charset="0"/>
            </a:endParaRPr>
          </a:p>
        </p:txBody>
      </p:sp>
      <p:sp>
        <p:nvSpPr>
          <p:cNvPr id="77828" name="投影片編號版面配置區 3">
            <a:extLst>
              <a:ext uri="{FF2B5EF4-FFF2-40B4-BE49-F238E27FC236}">
                <a16:creationId xmlns:a16="http://schemas.microsoft.com/office/drawing/2014/main" id="{82EF471A-CDD2-4318-BE50-4A2937B897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218396F-33F3-4335-8EAC-1A04DFEB04BD}" type="slidenum">
              <a:rPr lang="en-US" altLang="zh-TW"/>
              <a:pPr/>
              <a:t>35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>
            <a:extLst>
              <a:ext uri="{FF2B5EF4-FFF2-40B4-BE49-F238E27FC236}">
                <a16:creationId xmlns:a16="http://schemas.microsoft.com/office/drawing/2014/main" id="{62CE24C4-E805-41C9-BFAD-C834C0ECB9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備忘稿版面配置區 2">
            <a:extLst>
              <a:ext uri="{FF2B5EF4-FFF2-40B4-BE49-F238E27FC236}">
                <a16:creationId xmlns:a16="http://schemas.microsoft.com/office/drawing/2014/main" id="{43D962EB-F925-4347-8548-B4E102712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51204" name="投影片編號版面配置區 3">
            <a:extLst>
              <a:ext uri="{FF2B5EF4-FFF2-40B4-BE49-F238E27FC236}">
                <a16:creationId xmlns:a16="http://schemas.microsoft.com/office/drawing/2014/main" id="{D13FB26D-EE48-46FB-BD1B-5CAA709F1E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A7C9311-253C-4CD0-8926-7E24E878C8D6}" type="slidenum">
              <a:rPr lang="en-US" altLang="zh-TW"/>
              <a:pPr/>
              <a:t>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圖像版面配置區 1">
            <a:extLst>
              <a:ext uri="{FF2B5EF4-FFF2-40B4-BE49-F238E27FC236}">
                <a16:creationId xmlns:a16="http://schemas.microsoft.com/office/drawing/2014/main" id="{A12AC36F-3E4E-4EEA-BADB-12907D739C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備忘稿版面配置區 2">
            <a:extLst>
              <a:ext uri="{FF2B5EF4-FFF2-40B4-BE49-F238E27FC236}">
                <a16:creationId xmlns:a16="http://schemas.microsoft.com/office/drawing/2014/main" id="{EB1BBE8D-04C3-4E59-8DE9-1F57E01A0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78852" name="投影片編號版面配置區 3">
            <a:extLst>
              <a:ext uri="{FF2B5EF4-FFF2-40B4-BE49-F238E27FC236}">
                <a16:creationId xmlns:a16="http://schemas.microsoft.com/office/drawing/2014/main" id="{DDB8619A-AC0C-4A08-9210-EBF800439E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81F1537-3598-41D6-9577-B1B7FCAA3180}" type="slidenum">
              <a:rPr lang="en-US" altLang="zh-TW"/>
              <a:pPr/>
              <a:t>36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投影片圖像版面配置區 1">
            <a:extLst>
              <a:ext uri="{FF2B5EF4-FFF2-40B4-BE49-F238E27FC236}">
                <a16:creationId xmlns:a16="http://schemas.microsoft.com/office/drawing/2014/main" id="{143C1782-3EA5-45EE-A36B-4FB52C554E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備忘稿版面配置區 2">
            <a:extLst>
              <a:ext uri="{FF2B5EF4-FFF2-40B4-BE49-F238E27FC236}">
                <a16:creationId xmlns:a16="http://schemas.microsoft.com/office/drawing/2014/main" id="{43D0ED0B-5DFF-40C8-804A-9B9088BC1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zh-HK">
              <a:latin typeface="Arial" panose="020B0604020202020204" pitchFamily="34" charset="0"/>
            </a:endParaRPr>
          </a:p>
        </p:txBody>
      </p:sp>
      <p:sp>
        <p:nvSpPr>
          <p:cNvPr id="79876" name="投影片編號版面配置區 3">
            <a:extLst>
              <a:ext uri="{FF2B5EF4-FFF2-40B4-BE49-F238E27FC236}">
                <a16:creationId xmlns:a16="http://schemas.microsoft.com/office/drawing/2014/main" id="{A3E0B408-37F4-45F3-A38E-25B60D4E34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592E2D5-8B8B-490A-A6AC-D3AFDE839FB5}" type="slidenum">
              <a:rPr lang="en-US" altLang="zh-TW"/>
              <a:pPr/>
              <a:t>37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投影片圖像版面配置區 1">
            <a:extLst>
              <a:ext uri="{FF2B5EF4-FFF2-40B4-BE49-F238E27FC236}">
                <a16:creationId xmlns:a16="http://schemas.microsoft.com/office/drawing/2014/main" id="{BA3941E0-B104-4C38-B3A1-D4EE725231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備忘稿版面配置區 2">
            <a:extLst>
              <a:ext uri="{FF2B5EF4-FFF2-40B4-BE49-F238E27FC236}">
                <a16:creationId xmlns:a16="http://schemas.microsoft.com/office/drawing/2014/main" id="{9117075B-9B90-4DD4-AAA6-4B9422D35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zh-HK">
              <a:latin typeface="Arial" panose="020B0604020202020204" pitchFamily="34" charset="0"/>
            </a:endParaRPr>
          </a:p>
        </p:txBody>
      </p:sp>
      <p:sp>
        <p:nvSpPr>
          <p:cNvPr id="80900" name="投影片編號版面配置區 3">
            <a:extLst>
              <a:ext uri="{FF2B5EF4-FFF2-40B4-BE49-F238E27FC236}">
                <a16:creationId xmlns:a16="http://schemas.microsoft.com/office/drawing/2014/main" id="{BE24E2D9-B12E-4D80-9685-467D109EE8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042477C-540B-49FA-9B7D-1AB37033B42D}" type="slidenum">
              <a:rPr lang="en-US" altLang="zh-TW"/>
              <a:pPr/>
              <a:t>38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投影片圖像版面配置區 1">
            <a:extLst>
              <a:ext uri="{FF2B5EF4-FFF2-40B4-BE49-F238E27FC236}">
                <a16:creationId xmlns:a16="http://schemas.microsoft.com/office/drawing/2014/main" id="{88A4467B-0443-4EC8-ADC7-F4A8389A5C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備忘稿版面配置區 2">
            <a:extLst>
              <a:ext uri="{FF2B5EF4-FFF2-40B4-BE49-F238E27FC236}">
                <a16:creationId xmlns:a16="http://schemas.microsoft.com/office/drawing/2014/main" id="{EDE40267-95C4-4680-B1AF-AF36E15C8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zh-HK">
              <a:latin typeface="Arial" panose="020B0604020202020204" pitchFamily="34" charset="0"/>
            </a:endParaRPr>
          </a:p>
        </p:txBody>
      </p:sp>
      <p:sp>
        <p:nvSpPr>
          <p:cNvPr id="81924" name="投影片編號版面配置區 3">
            <a:extLst>
              <a:ext uri="{FF2B5EF4-FFF2-40B4-BE49-F238E27FC236}">
                <a16:creationId xmlns:a16="http://schemas.microsoft.com/office/drawing/2014/main" id="{F18D2FD2-132D-41CA-B721-A583806616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778A25F-E1C9-46E2-8A51-7D9B53C4811A}" type="slidenum">
              <a:rPr lang="en-US" altLang="zh-TW"/>
              <a:pPr/>
              <a:t>39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投影片圖像版面配置區 1">
            <a:extLst>
              <a:ext uri="{FF2B5EF4-FFF2-40B4-BE49-F238E27FC236}">
                <a16:creationId xmlns:a16="http://schemas.microsoft.com/office/drawing/2014/main" id="{7ECED3AC-F97E-4003-9504-3483219B49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備忘稿版面配置區 2">
            <a:extLst>
              <a:ext uri="{FF2B5EF4-FFF2-40B4-BE49-F238E27FC236}">
                <a16:creationId xmlns:a16="http://schemas.microsoft.com/office/drawing/2014/main" id="{D6C6FE0A-E82D-4B2D-BF51-902D3DDE5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zh-HK">
              <a:latin typeface="Arial" panose="020B0604020202020204" pitchFamily="34" charset="0"/>
            </a:endParaRPr>
          </a:p>
        </p:txBody>
      </p:sp>
      <p:sp>
        <p:nvSpPr>
          <p:cNvPr id="82948" name="投影片編號版面配置區 3">
            <a:extLst>
              <a:ext uri="{FF2B5EF4-FFF2-40B4-BE49-F238E27FC236}">
                <a16:creationId xmlns:a16="http://schemas.microsoft.com/office/drawing/2014/main" id="{1701BC0E-DBFA-4408-ABA2-3D2FD7660F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CA9FF01-4B22-48D4-8EA9-7CC010A6EB6B}" type="slidenum">
              <a:rPr lang="en-US" altLang="zh-TW"/>
              <a:pPr/>
              <a:t>40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投影片圖像版面配置區 1">
            <a:extLst>
              <a:ext uri="{FF2B5EF4-FFF2-40B4-BE49-F238E27FC236}">
                <a16:creationId xmlns:a16="http://schemas.microsoft.com/office/drawing/2014/main" id="{A9FCA00C-9128-4825-8EB9-73A3391E29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備忘稿版面配置區 2">
            <a:extLst>
              <a:ext uri="{FF2B5EF4-FFF2-40B4-BE49-F238E27FC236}">
                <a16:creationId xmlns:a16="http://schemas.microsoft.com/office/drawing/2014/main" id="{973CAF46-AEBE-43B2-8A30-0D15A3251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83972" name="投影片編號版面配置區 3">
            <a:extLst>
              <a:ext uri="{FF2B5EF4-FFF2-40B4-BE49-F238E27FC236}">
                <a16:creationId xmlns:a16="http://schemas.microsoft.com/office/drawing/2014/main" id="{77293C49-D02A-495C-A20B-FF0F462B2A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B1766F6-E147-453E-94B2-3E459D82C4FC}" type="slidenum">
              <a:rPr lang="en-US" altLang="zh-TW"/>
              <a:pPr/>
              <a:t>41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投影片圖像版面配置區 1">
            <a:extLst>
              <a:ext uri="{FF2B5EF4-FFF2-40B4-BE49-F238E27FC236}">
                <a16:creationId xmlns:a16="http://schemas.microsoft.com/office/drawing/2014/main" id="{E33D8E25-04F7-4934-BF09-D603DF29A3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備忘稿版面配置區 2">
            <a:extLst>
              <a:ext uri="{FF2B5EF4-FFF2-40B4-BE49-F238E27FC236}">
                <a16:creationId xmlns:a16="http://schemas.microsoft.com/office/drawing/2014/main" id="{1ADDFC2F-B1B3-4D89-8FA0-DD291D155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84996" name="投影片編號版面配置區 3">
            <a:extLst>
              <a:ext uri="{FF2B5EF4-FFF2-40B4-BE49-F238E27FC236}">
                <a16:creationId xmlns:a16="http://schemas.microsoft.com/office/drawing/2014/main" id="{AA43581D-E7B9-4263-8CCE-64DC204752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3BCC53D-3708-4560-88EB-BA43BA78C3FF}" type="slidenum">
              <a:rPr lang="en-US" altLang="zh-TW"/>
              <a:pPr/>
              <a:t>42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投影片圖像版面配置區 1">
            <a:extLst>
              <a:ext uri="{FF2B5EF4-FFF2-40B4-BE49-F238E27FC236}">
                <a16:creationId xmlns:a16="http://schemas.microsoft.com/office/drawing/2014/main" id="{DE8B8638-9E9E-45FB-82B7-F34FBCE418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備忘稿版面配置區 2">
            <a:extLst>
              <a:ext uri="{FF2B5EF4-FFF2-40B4-BE49-F238E27FC236}">
                <a16:creationId xmlns:a16="http://schemas.microsoft.com/office/drawing/2014/main" id="{66BEEE52-7854-4AAF-AD8D-EE7FF94A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86020" name="投影片編號版面配置區 3">
            <a:extLst>
              <a:ext uri="{FF2B5EF4-FFF2-40B4-BE49-F238E27FC236}">
                <a16:creationId xmlns:a16="http://schemas.microsoft.com/office/drawing/2014/main" id="{AA8FC538-3D80-4BC8-8DD5-5FC4531198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2D5B748-2920-4498-B81B-99AA30A538E8}" type="slidenum">
              <a:rPr lang="en-US" altLang="zh-TW"/>
              <a:pPr/>
              <a:t>43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圖像版面配置區 1">
            <a:extLst>
              <a:ext uri="{FF2B5EF4-FFF2-40B4-BE49-F238E27FC236}">
                <a16:creationId xmlns:a16="http://schemas.microsoft.com/office/drawing/2014/main" id="{7ADE42B0-5B08-4358-9033-0A89A1B315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備忘稿版面配置區 2">
            <a:extLst>
              <a:ext uri="{FF2B5EF4-FFF2-40B4-BE49-F238E27FC236}">
                <a16:creationId xmlns:a16="http://schemas.microsoft.com/office/drawing/2014/main" id="{CB7F024D-51DB-430E-B949-9ADB5913C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52228" name="投影片編號版面配置區 3">
            <a:extLst>
              <a:ext uri="{FF2B5EF4-FFF2-40B4-BE49-F238E27FC236}">
                <a16:creationId xmlns:a16="http://schemas.microsoft.com/office/drawing/2014/main" id="{E77F1BCC-9B5D-4156-AA52-789550F84D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BF89A90-88C0-4791-9126-5932880D188F}" type="slidenum">
              <a:rPr lang="en-US" altLang="zh-TW"/>
              <a:pPr/>
              <a:t>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>
            <a:extLst>
              <a:ext uri="{FF2B5EF4-FFF2-40B4-BE49-F238E27FC236}">
                <a16:creationId xmlns:a16="http://schemas.microsoft.com/office/drawing/2014/main" id="{E9499009-2207-443F-AC54-1BF9494C6B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備忘稿版面配置區 2">
            <a:extLst>
              <a:ext uri="{FF2B5EF4-FFF2-40B4-BE49-F238E27FC236}">
                <a16:creationId xmlns:a16="http://schemas.microsoft.com/office/drawing/2014/main" id="{88B689B8-6813-41D2-B259-6462A246E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53252" name="投影片編號版面配置區 3">
            <a:extLst>
              <a:ext uri="{FF2B5EF4-FFF2-40B4-BE49-F238E27FC236}">
                <a16:creationId xmlns:a16="http://schemas.microsoft.com/office/drawing/2014/main" id="{29146FA8-9677-4AD6-8982-9E2B111527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D282EEB-9207-40C7-AE69-AA9B2DE3C32E}" type="slidenum">
              <a:rPr lang="en-US" altLang="zh-TW"/>
              <a:pPr/>
              <a:t>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>
            <a:extLst>
              <a:ext uri="{FF2B5EF4-FFF2-40B4-BE49-F238E27FC236}">
                <a16:creationId xmlns:a16="http://schemas.microsoft.com/office/drawing/2014/main" id="{793CC104-1B66-4042-813F-8C11A58271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備忘稿版面配置區 2">
            <a:extLst>
              <a:ext uri="{FF2B5EF4-FFF2-40B4-BE49-F238E27FC236}">
                <a16:creationId xmlns:a16="http://schemas.microsoft.com/office/drawing/2014/main" id="{E427A4AD-BBA5-4636-9761-17F454B60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HK">
                <a:latin typeface="Arial" panose="020B0604020202020204" pitchFamily="34" charset="0"/>
              </a:rPr>
              <a:t>video</a:t>
            </a:r>
            <a:endParaRPr lang="zh-HK" altLang="zh-HK">
              <a:latin typeface="Arial" panose="020B0604020202020204" pitchFamily="34" charset="0"/>
            </a:endParaRPr>
          </a:p>
        </p:txBody>
      </p:sp>
      <p:sp>
        <p:nvSpPr>
          <p:cNvPr id="54276" name="投影片編號版面配置區 3">
            <a:extLst>
              <a:ext uri="{FF2B5EF4-FFF2-40B4-BE49-F238E27FC236}">
                <a16:creationId xmlns:a16="http://schemas.microsoft.com/office/drawing/2014/main" id="{5A61DB5B-6543-4C1D-9340-D13B287A0E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70D58AC-6897-45C8-813A-DE5BCC2CD48D}" type="slidenum">
              <a:rPr lang="en-US" altLang="zh-TW"/>
              <a:pPr/>
              <a:t>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>
            <a:extLst>
              <a:ext uri="{FF2B5EF4-FFF2-40B4-BE49-F238E27FC236}">
                <a16:creationId xmlns:a16="http://schemas.microsoft.com/office/drawing/2014/main" id="{DB385F9B-0888-46E9-A099-61CDB914DF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>
            <a:extLst>
              <a:ext uri="{FF2B5EF4-FFF2-40B4-BE49-F238E27FC236}">
                <a16:creationId xmlns:a16="http://schemas.microsoft.com/office/drawing/2014/main" id="{A7ABFA68-D273-48EE-88EA-700F0D873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zh-HK">
              <a:latin typeface="Arial" panose="020B0604020202020204" pitchFamily="34" charset="0"/>
            </a:endParaRPr>
          </a:p>
        </p:txBody>
      </p:sp>
      <p:sp>
        <p:nvSpPr>
          <p:cNvPr id="55300" name="投影片編號版面配置區 3">
            <a:extLst>
              <a:ext uri="{FF2B5EF4-FFF2-40B4-BE49-F238E27FC236}">
                <a16:creationId xmlns:a16="http://schemas.microsoft.com/office/drawing/2014/main" id="{42D0AD15-5930-43FC-8224-4349234D79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2B6EB70-DE8C-4F4B-8A52-B620D2E715C1}" type="slidenum">
              <a:rPr lang="en-US" altLang="zh-TW"/>
              <a:pPr/>
              <a:t>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>
            <a:extLst>
              <a:ext uri="{FF2B5EF4-FFF2-40B4-BE49-F238E27FC236}">
                <a16:creationId xmlns:a16="http://schemas.microsoft.com/office/drawing/2014/main" id="{06485746-8306-4BC5-B8CF-2CA60E5B8A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備忘稿版面配置區 2">
            <a:extLst>
              <a:ext uri="{FF2B5EF4-FFF2-40B4-BE49-F238E27FC236}">
                <a16:creationId xmlns:a16="http://schemas.microsoft.com/office/drawing/2014/main" id="{3ADEFAF9-7123-471E-B595-BFE2220FC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HK">
                <a:latin typeface="Arial" panose="020B0604020202020204" pitchFamily="34" charset="0"/>
              </a:rPr>
              <a:t>Video</a:t>
            </a:r>
            <a:endParaRPr lang="zh-HK" altLang="zh-HK">
              <a:latin typeface="Arial" panose="020B0604020202020204" pitchFamily="34" charset="0"/>
            </a:endParaRPr>
          </a:p>
          <a:p>
            <a:endParaRPr lang="zh-HK" altLang="zh-HK">
              <a:latin typeface="Arial" panose="020B0604020202020204" pitchFamily="34" charset="0"/>
            </a:endParaRPr>
          </a:p>
        </p:txBody>
      </p:sp>
      <p:sp>
        <p:nvSpPr>
          <p:cNvPr id="56324" name="投影片編號版面配置區 3">
            <a:extLst>
              <a:ext uri="{FF2B5EF4-FFF2-40B4-BE49-F238E27FC236}">
                <a16:creationId xmlns:a16="http://schemas.microsoft.com/office/drawing/2014/main" id="{D6D41AF4-3F28-459B-A27F-F1C2ADE7FC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7A5F35F-8C4A-49EC-951E-3F3F98A9D3C1}" type="slidenum">
              <a:rPr lang="en-US" altLang="zh-TW"/>
              <a:pPr/>
              <a:t>10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>
            <a:extLst>
              <a:ext uri="{FF2B5EF4-FFF2-40B4-BE49-F238E27FC236}">
                <a16:creationId xmlns:a16="http://schemas.microsoft.com/office/drawing/2014/main" id="{97D4E177-B033-4B30-BF4C-68D00FC530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備忘稿版面配置區 2">
            <a:extLst>
              <a:ext uri="{FF2B5EF4-FFF2-40B4-BE49-F238E27FC236}">
                <a16:creationId xmlns:a16="http://schemas.microsoft.com/office/drawing/2014/main" id="{D771C5B6-6468-4F1C-AF31-80CA8EAAA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57348" name="投影片編號版面配置區 3">
            <a:extLst>
              <a:ext uri="{FF2B5EF4-FFF2-40B4-BE49-F238E27FC236}">
                <a16:creationId xmlns:a16="http://schemas.microsoft.com/office/drawing/2014/main" id="{5431D3D6-4C1E-418B-98B9-418846CA7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5A5C7E8-680E-47DE-BEFA-CD8DFFF590EB}" type="slidenum">
              <a:rPr lang="en-US" altLang="zh-TW"/>
              <a:pPr/>
              <a:t>11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AFB686-66E2-4B41-B25B-B666DBEF74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AA5E9D-43D9-4D6D-9CE0-1D239B2D92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4321A6-F647-4596-B74E-AD8FA853D5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4E00C-C174-4912-811F-E037EEFD75B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598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2A0B57-3437-4042-942A-BA584731DC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179A7B-759D-4E97-8BD4-2C08105AF0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1F04B1-4EA9-4B99-A0CC-6BBC2AAF57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F4B5C6-987A-4DEB-9D8C-0D581E0DD77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283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07188" y="609600"/>
            <a:ext cx="2135187" cy="548957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1625" y="609600"/>
            <a:ext cx="6253163" cy="54895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E2F1C1-B624-437E-8DDC-1B3BFC8025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A97079-45A3-4FCE-BA7C-FD15D32F39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DB1E50-B059-4DAA-A3A3-84D1B8304D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46195-205C-4535-A8E3-3C1E8008BEC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1162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625" y="609600"/>
            <a:ext cx="854075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4175" cy="41941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80544C-3E02-4A3D-9BEB-EF8BAC6596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599285-E2BA-448D-8463-94AFBEADA1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8FA7C4-440C-41C0-8E39-FBE252FA06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A21BA2-A3C1-4CB1-9B36-37D7F1CB9F7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6332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301625" y="609600"/>
            <a:ext cx="8540750" cy="5489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1EEAB5F-A718-44C8-9A44-9E6EA1F84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D987AF-6583-402A-B5B3-0BA7C17A4D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B3D4A7C-FEE0-4693-8ADC-12D4BD5CAB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A8035-BFE0-4089-94CF-9CC43B6DC55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7988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625" y="609600"/>
            <a:ext cx="854075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194175" cy="20208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078288"/>
            <a:ext cx="4194175" cy="20208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539810F-3828-4638-8D43-05F55BD7E6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02AE619-FAA6-4035-A799-8C67EE370B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AFC24F6-0F35-417A-9402-98D1654DAC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FF8B0E-3922-4F10-AE69-ECD1F3B49E8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2949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625" y="609600"/>
            <a:ext cx="854075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194175" cy="20208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078288"/>
            <a:ext cx="4194175" cy="20208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164BC7F-D0E3-4ED0-8F3B-4A18EA7E0E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9287CBB-959E-44ED-A366-7F141354AC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121EC78-12E9-4682-B046-1B0A6B0FCE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DAA1B7-5343-4F98-B20C-D4698A445BB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9795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301625" y="609600"/>
            <a:ext cx="854075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625" y="1905000"/>
            <a:ext cx="4194175" cy="20208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194175" cy="20208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301625" y="4078288"/>
            <a:ext cx="4194175" cy="20208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4078288"/>
            <a:ext cx="4194175" cy="20208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E156533-BF0D-4D19-B8C0-1322ECBB2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4CE5E48-07F4-4A39-B834-785FA5F6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AFC8D6F-7623-4557-9EEE-0C1CF670F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CFCFE-FD7B-4946-9791-D1A3CD5D8C4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546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70ABEE-3E32-48C3-A5CB-BCF8EC051E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A374F4-200B-4DE8-B5AE-00E54C4404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C4344F-0AA5-4F4C-A1AE-7A30B772CC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A355A-6DC1-433F-98D4-B7A069B00C2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971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48A77D-A1B3-4DA4-822C-D1A95849AB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165E9E-54E9-4003-AB41-99E73E6E30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C6625A-C8F5-4B1D-9104-0D0A8AE554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442BE-6D99-4633-8A27-1C617429503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100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0CB9D9-2283-4091-931B-DC6BE0C4BC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6956DC-4103-4F9E-A2C2-C97B57BF7F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6662D4-F06D-43CC-B00F-0A8A3EB8DF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9FD08-5DB2-47D6-A592-BCA278E1330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1954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5CEE1AF-9245-42F0-8655-991B460ACA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4C4BAE2-C381-419F-B79E-E5B76E5C42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6675C77-E0CB-4355-A534-984F9602D7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C5E49-2198-402A-8B51-60C6E572228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1848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B14C04-AE3D-4DE5-B0BA-E647978B9D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3F322CE-3594-456C-9AF5-87A31AC656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DA5D0E-F92F-4343-9CB6-D57EECA4D7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E0FE63-CE19-41BA-8201-F6409B6AC34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552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B13E865-85F2-4635-B481-A2785D18DF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45BB23B-718C-4DEA-9941-4684DB3004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D210F11-95FE-41FE-A338-FCDEF77917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BE1A6-6C78-4D1D-9EEB-2220BB7456B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777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F38E6-9962-4B3B-96C4-59F3124037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EC3AD6-CD2C-4936-819E-CB518FB0C1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C3724D-2FBB-4786-BF5B-AA80934868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4700E-BB2E-4607-B0DF-15A1A5CBB4A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6209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A7D628-6037-4024-99D2-BE85D58E5D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825A30-E0D8-4D11-8292-E86C87B8B5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20DE06-03D5-4600-B891-08B300940A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7F8033-813A-486D-B0B2-13C2B81F394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169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B1526F2-0DD6-4622-8F0D-FAB7C82F7E2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609600"/>
            <a:ext cx="8540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E3D7036-4287-4692-8283-7F16C86397D9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905000"/>
            <a:ext cx="8540750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FAC83D75-F03A-44D8-BDAC-98EEEB58964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49131A4A-D69D-4FBE-BADF-2A3938D890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1BB94D29-250E-4411-A98C-48E7E59B4F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fld id="{F24AF0D4-F503-40AD-871D-0F1F2307325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  <p:sldLayoutId id="2147484050" r:id="rId14"/>
    <p:sldLayoutId id="2147484051" r:id="rId15"/>
    <p:sldLayoutId id="2147484053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kumimoji="1" sz="32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"/>
        <a:defRPr kumimoji="1" sz="2800">
          <a:solidFill>
            <a:schemeClr val="tx1"/>
          </a:solidFill>
          <a:latin typeface="+mn-lt"/>
          <a:ea typeface="+mn-ea"/>
          <a:cs typeface="新細明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kumimoji="1" sz="2400">
          <a:solidFill>
            <a:schemeClr val="tx1"/>
          </a:solidFill>
          <a:latin typeface="+mn-lt"/>
          <a:ea typeface="+mn-ea"/>
          <a:cs typeface="新細明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"/>
        <a:defRPr kumimoji="1" sz="2000">
          <a:solidFill>
            <a:schemeClr val="tx1"/>
          </a:solidFill>
          <a:latin typeface="+mn-lt"/>
          <a:ea typeface="+mn-ea"/>
          <a:cs typeface="新細明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kumimoji="1" sz="2000">
          <a:solidFill>
            <a:schemeClr val="tx1"/>
          </a:solidFill>
          <a:latin typeface="+mn-lt"/>
          <a:ea typeface="+mn-ea"/>
          <a:cs typeface="新細明體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P1%20&#38263;&#24230;(4.&#33258;&#35069;&#37327;&#23610;).wm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1583C57-C511-467B-9D08-38CE7C457F0F}"/>
              </a:ext>
            </a:extLst>
          </p:cNvPr>
          <p:cNvSpPr>
            <a:spLocks noGrp="1" noRot="1" noChangeArrowheads="1"/>
          </p:cNvSpPr>
          <p:nvPr>
            <p:ph type="ctrTitle"/>
          </p:nvPr>
        </p:nvSpPr>
        <p:spPr>
          <a:xfrm>
            <a:off x="914400" y="3429000"/>
            <a:ext cx="7315200" cy="762000"/>
          </a:xfrm>
        </p:spPr>
        <p:txBody>
          <a:bodyPr/>
          <a:lstStyle/>
          <a:p>
            <a:pPr eaLnBrk="1" hangingPunct="1"/>
            <a:r>
              <a:rPr lang="zh-TW" altLang="en-US" sz="4800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胡志老師</a:t>
            </a:r>
            <a:r>
              <a:rPr lang="en-US" altLang="zh-TW" sz="4000" b="1" dirty="0">
                <a:solidFill>
                  <a:srgbClr val="0000CC"/>
                </a:solidFill>
                <a:latin typeface="Times New Roman" panose="02020603050405020304" pitchFamily="18" charset="0"/>
                <a:ea typeface="標楷體" pitchFamily="65" charset="-120"/>
              </a:rPr>
              <a:t>2019</a:t>
            </a:r>
            <a:r>
              <a:rPr lang="zh-TW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標楷體" pitchFamily="65" charset="-120"/>
              </a:rPr>
              <a:t>年</a:t>
            </a:r>
            <a:r>
              <a:rPr lang="en-US" altLang="zh-TW" sz="4000" b="1" dirty="0">
                <a:solidFill>
                  <a:srgbClr val="0000CC"/>
                </a:solidFill>
                <a:latin typeface="Times New Roman" panose="02020603050405020304" pitchFamily="18" charset="0"/>
                <a:ea typeface="標楷體" pitchFamily="65" charset="-120"/>
              </a:rPr>
              <a:t>9</a:t>
            </a:r>
            <a:r>
              <a:rPr lang="zh-TW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標楷體" pitchFamily="65" charset="-120"/>
              </a:rPr>
              <a:t>月</a:t>
            </a:r>
            <a:r>
              <a:rPr lang="en-US" altLang="zh-TW" sz="4000" b="1" dirty="0">
                <a:solidFill>
                  <a:srgbClr val="0000CC"/>
                </a:solidFill>
                <a:latin typeface="Times New Roman" panose="02020603050405020304" pitchFamily="18" charset="0"/>
                <a:ea typeface="標楷體" pitchFamily="65" charset="-120"/>
              </a:rPr>
              <a:t>27</a:t>
            </a:r>
            <a:r>
              <a:rPr lang="zh-TW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標楷體" pitchFamily="65" charset="-120"/>
              </a:rPr>
              <a:t>日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B5209F35-C971-421A-83B7-B12AED5CB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2797175"/>
            <a:ext cx="89154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zh-TW" altLang="en-US" sz="5400" b="1" dirty="0">
                <a:ea typeface="標楷體" pitchFamily="65" charset="-120"/>
              </a:rPr>
              <a:t>長度及面積教學的基本佈局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5BD66FE-EF73-4C0E-B56F-DBDD82D088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38" y="1981200"/>
            <a:ext cx="9001125" cy="762000"/>
          </a:xfrm>
        </p:spPr>
        <p:txBody>
          <a:bodyPr/>
          <a:lstStyle/>
          <a:p>
            <a:pPr>
              <a:buClr>
                <a:srgbClr val="0070C0"/>
              </a:buClr>
              <a:defRPr/>
            </a:pPr>
            <a:r>
              <a:rPr lang="zh-HK" altLang="en-US" sz="36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</a:rPr>
              <a:t>間接比較</a:t>
            </a:r>
            <a:endParaRPr lang="zh-HK" altLang="zh-HK" sz="3600" b="1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22CEFC1-8F03-45B3-A22E-75EEEB0DE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85800"/>
            <a:ext cx="6400800" cy="990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b="1" ker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量化工作的演進軌道</a:t>
            </a:r>
            <a:endParaRPr lang="zh-HK" altLang="en-US" sz="1300" b="1" kern="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1DE2898-96C8-40AC-B772-61164B908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3563938"/>
            <a:ext cx="828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zh-TW" altLang="en-US" sz="3200" b="1">
                <a:solidFill>
                  <a:srgbClr val="0039E5"/>
                </a:solidFill>
                <a:latin typeface="標楷體" pitchFamily="65" charset="-120"/>
                <a:ea typeface="標楷體" pitchFamily="65" charset="-120"/>
              </a:rPr>
              <a:t>用繩子記下其中一扇門的闊度，</a:t>
            </a:r>
            <a:br>
              <a:rPr lang="en-US" altLang="ja-JP" sz="3200" b="1">
                <a:solidFill>
                  <a:srgbClr val="0039E5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b="1">
                <a:solidFill>
                  <a:srgbClr val="0039E5"/>
                </a:solidFill>
                <a:latin typeface="標楷體" pitchFamily="65" charset="-120"/>
                <a:ea typeface="標楷體" pitchFamily="65" charset="-120"/>
              </a:rPr>
              <a:t>再拿到另一扇門上比較。</a:t>
            </a:r>
            <a:endParaRPr lang="zh-HK" altLang="zh-HK" sz="3200" b="1">
              <a:solidFill>
                <a:srgbClr val="0039E5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4999AD3-0372-4DCB-AFBE-1D8792B35C98}"/>
              </a:ext>
            </a:extLst>
          </p:cNvPr>
          <p:cNvSpPr>
            <a:spLocks/>
          </p:cNvSpPr>
          <p:nvPr/>
        </p:nvSpPr>
        <p:spPr bwMode="auto">
          <a:xfrm>
            <a:off x="417513" y="2743200"/>
            <a:ext cx="827881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44641" tIns="44641" rIns="44641" bIns="44641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>
                <a:solidFill>
                  <a:srgbClr val="942193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怎樣間接比較兩扇門，哪一扇較闊？</a:t>
            </a:r>
            <a:endParaRPr lang="zh-HK" altLang="zh-HK" sz="4000" b="1">
              <a:solidFill>
                <a:srgbClr val="000000"/>
              </a:solidFill>
              <a:latin typeface="標楷體" pitchFamily="65" charset="-120"/>
              <a:ea typeface="標楷體" pitchFamily="65" charset="-120"/>
              <a:sym typeface="標楷體" pitchFamily="65" charset="-120"/>
            </a:endParaRPr>
          </a:p>
        </p:txBody>
      </p:sp>
      <p:sp>
        <p:nvSpPr>
          <p:cNvPr id="13318" name="投影片編號版面配置區 1">
            <a:extLst>
              <a:ext uri="{FF2B5EF4-FFF2-40B4-BE49-F238E27FC236}">
                <a16:creationId xmlns:a16="http://schemas.microsoft.com/office/drawing/2014/main" id="{6B46C751-59C7-41EE-8798-D30FF7041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18C9E05-9186-488F-8742-0449332AFD7B}" type="slidenum">
              <a:rPr kumimoji="0" lang="en-US" altLang="zh-TW"/>
              <a:pPr/>
              <a:t>10</a:t>
            </a:fld>
            <a:endParaRPr kumimoji="0" lang="en-US" altLang="zh-TW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 autoUpdateAnimBg="0"/>
      <p:bldP spid="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90B272B-CAF4-4BE0-9015-0ABD2F14CC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38" y="1981200"/>
            <a:ext cx="9001125" cy="3276600"/>
          </a:xfrm>
        </p:spPr>
        <p:txBody>
          <a:bodyPr/>
          <a:lstStyle/>
          <a:p>
            <a:pPr>
              <a:buClr>
                <a:srgbClr val="0070C0"/>
              </a:buClr>
              <a:defRPr/>
            </a:pPr>
            <a:r>
              <a:rPr lang="zh-TW" altLang="en-US" sz="36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</a:rPr>
              <a:t>運用單位量度</a:t>
            </a:r>
            <a:br>
              <a:rPr lang="en-US" altLang="ja-JP" sz="36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zh-HK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</a:rPr>
              <a:t>選擇事物</a:t>
            </a:r>
            <a:r>
              <a:rPr lang="en-US" altLang="zh-HK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</a:rPr>
              <a:t>B</a:t>
            </a: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</a:rPr>
              <a:t>作為參考物件（量度單位），然後測定其他事物具有特質</a:t>
            </a:r>
            <a:r>
              <a:rPr lang="en-US" altLang="zh-HK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</a:rPr>
              <a:t>X</a:t>
            </a:r>
            <a:r>
              <a:rPr lang="zh-HK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</a:rPr>
              <a:t>的程度，是事物</a:t>
            </a:r>
            <a:r>
              <a:rPr lang="en-US" altLang="zh-HK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</a:rPr>
              <a:t>B</a:t>
            </a:r>
            <a:r>
              <a:rPr lang="zh-HK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</a:rPr>
              <a:t>的多少倍。</a:t>
            </a:r>
            <a:endParaRPr lang="zh-HK" altLang="zh-HK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6CF80B9-F2C5-4DC3-818D-6E43CCB6E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85800"/>
            <a:ext cx="6400800" cy="990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b="1" ker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量化工作的演進軌道</a:t>
            </a:r>
            <a:endParaRPr lang="zh-HK" altLang="en-US" sz="1300" b="1" kern="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340" name="投影片編號版面配置區 1">
            <a:extLst>
              <a:ext uri="{FF2B5EF4-FFF2-40B4-BE49-F238E27FC236}">
                <a16:creationId xmlns:a16="http://schemas.microsoft.com/office/drawing/2014/main" id="{36CD6058-166E-4A3A-9026-CA390D767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2C0E42A-DDF0-4B43-B606-DE86AE7AA80B}" type="slidenum">
              <a:rPr kumimoji="0" lang="en-US" altLang="zh-TW"/>
              <a:pPr/>
              <a:t>11</a:t>
            </a:fld>
            <a:endParaRPr kumimoji="0" lang="en-US" altLang="zh-TW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bldLvl="5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926C985-181A-4238-8530-BD153E9C77E0}"/>
              </a:ext>
            </a:extLst>
          </p:cNvPr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TW" altLang="en-US" b="1">
                <a:ea typeface="標楷體" pitchFamily="65" charset="-120"/>
              </a:rPr>
              <a:t>自訂單位</a:t>
            </a:r>
          </a:p>
        </p:txBody>
      </p:sp>
      <p:pic>
        <p:nvPicPr>
          <p:cNvPr id="17413" name="Picture 5" descr="hh00940_">
            <a:extLst>
              <a:ext uri="{FF2B5EF4-FFF2-40B4-BE49-F238E27FC236}">
                <a16:creationId xmlns:a16="http://schemas.microsoft.com/office/drawing/2014/main" id="{E358F08C-97B0-40E0-99E4-F18E3E800CA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4343400"/>
            <a:ext cx="1279525" cy="773113"/>
          </a:xfrm>
          <a:noFill/>
        </p:spPr>
      </p:pic>
      <p:pic>
        <p:nvPicPr>
          <p:cNvPr id="17411" name="Picture 3" descr="hh00940_">
            <a:extLst>
              <a:ext uri="{FF2B5EF4-FFF2-40B4-BE49-F238E27FC236}">
                <a16:creationId xmlns:a16="http://schemas.microsoft.com/office/drawing/2014/main" id="{52F17A34-0569-4CD1-9C59-906FD64E837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4125" y="4752975"/>
            <a:ext cx="1328738" cy="715963"/>
          </a:xfrm>
          <a:noFill/>
        </p:spPr>
      </p:pic>
      <p:pic>
        <p:nvPicPr>
          <p:cNvPr id="17415" name="Picture 7" descr="hh00940_">
            <a:extLst>
              <a:ext uri="{FF2B5EF4-FFF2-40B4-BE49-F238E27FC236}">
                <a16:creationId xmlns:a16="http://schemas.microsoft.com/office/drawing/2014/main" id="{8ECF9346-929C-4E9B-B150-2F66145B6C9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5105400"/>
            <a:ext cx="1327150" cy="715963"/>
          </a:xfrm>
          <a:noFill/>
        </p:spPr>
      </p:pic>
      <p:sp>
        <p:nvSpPr>
          <p:cNvPr id="17417" name="Line 9">
            <a:extLst>
              <a:ext uri="{FF2B5EF4-FFF2-40B4-BE49-F238E27FC236}">
                <a16:creationId xmlns:a16="http://schemas.microsoft.com/office/drawing/2014/main" id="{4B51A6E4-62D0-4403-A670-78DB71D40C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7125" y="5819775"/>
            <a:ext cx="685800" cy="2286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18" name="Picture 10" descr="hh00940_">
            <a:extLst>
              <a:ext uri="{FF2B5EF4-FFF2-40B4-BE49-F238E27FC236}">
                <a16:creationId xmlns:a16="http://schemas.microsoft.com/office/drawing/2014/main" id="{2E4E90A2-CBFD-4038-B33A-090140B2EF9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5325" y="5819775"/>
            <a:ext cx="1279525" cy="773113"/>
          </a:xfrm>
          <a:noFill/>
        </p:spPr>
      </p:pic>
      <p:pic>
        <p:nvPicPr>
          <p:cNvPr id="17420" name="Picture 12" descr="j0290924">
            <a:extLst>
              <a:ext uri="{FF2B5EF4-FFF2-40B4-BE49-F238E27FC236}">
                <a16:creationId xmlns:a16="http://schemas.microsoft.com/office/drawing/2014/main" id="{DF71620E-3B2B-4F51-AB7D-CDD916896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1051">
            <a:off x="519906" y="2299494"/>
            <a:ext cx="169227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j0290924">
            <a:extLst>
              <a:ext uri="{FF2B5EF4-FFF2-40B4-BE49-F238E27FC236}">
                <a16:creationId xmlns:a16="http://schemas.microsoft.com/office/drawing/2014/main" id="{34CF5812-4A81-4151-ACD8-DFE9EBB0B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1051">
            <a:off x="2348706" y="2985294"/>
            <a:ext cx="169227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j0290924">
            <a:extLst>
              <a:ext uri="{FF2B5EF4-FFF2-40B4-BE49-F238E27FC236}">
                <a16:creationId xmlns:a16="http://schemas.microsoft.com/office/drawing/2014/main" id="{38F5FE8A-BD5C-4593-9648-23D53D18E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1051">
            <a:off x="4177506" y="3671094"/>
            <a:ext cx="169227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j0290924">
            <a:extLst>
              <a:ext uri="{FF2B5EF4-FFF2-40B4-BE49-F238E27FC236}">
                <a16:creationId xmlns:a16="http://schemas.microsoft.com/office/drawing/2014/main" id="{DA4ADBB2-0121-472F-BB16-6D9AA276E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1051">
            <a:off x="6996906" y="4661694"/>
            <a:ext cx="169227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Line 16">
            <a:extLst>
              <a:ext uri="{FF2B5EF4-FFF2-40B4-BE49-F238E27FC236}">
                <a16:creationId xmlns:a16="http://schemas.microsoft.com/office/drawing/2014/main" id="{2850531A-882E-4BA9-80AD-BB56E6C2E2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5029200"/>
            <a:ext cx="685800" cy="2286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9" name="Freeform 21">
            <a:extLst>
              <a:ext uri="{FF2B5EF4-FFF2-40B4-BE49-F238E27FC236}">
                <a16:creationId xmlns:a16="http://schemas.microsoft.com/office/drawing/2014/main" id="{39A5FEC3-0F90-4745-8599-5122ECC4B7AC}"/>
              </a:ext>
            </a:extLst>
          </p:cNvPr>
          <p:cNvSpPr>
            <a:spLocks/>
          </p:cNvSpPr>
          <p:nvPr/>
        </p:nvSpPr>
        <p:spPr bwMode="auto">
          <a:xfrm rot="-2148469">
            <a:off x="533400" y="3200400"/>
            <a:ext cx="1112838" cy="1335088"/>
          </a:xfrm>
          <a:custGeom>
            <a:avLst/>
            <a:gdLst>
              <a:gd name="T0" fmla="*/ 740 w 1401"/>
              <a:gd name="T1" fmla="*/ 911 h 1682"/>
              <a:gd name="T2" fmla="*/ 666 w 1401"/>
              <a:gd name="T3" fmla="*/ 804 h 1682"/>
              <a:gd name="T4" fmla="*/ 569 w 1401"/>
              <a:gd name="T5" fmla="*/ 661 h 1682"/>
              <a:gd name="T6" fmla="*/ 470 w 1401"/>
              <a:gd name="T7" fmla="*/ 521 h 1682"/>
              <a:gd name="T8" fmla="*/ 395 w 1401"/>
              <a:gd name="T9" fmla="*/ 418 h 1682"/>
              <a:gd name="T10" fmla="*/ 316 w 1401"/>
              <a:gd name="T11" fmla="*/ 357 h 1682"/>
              <a:gd name="T12" fmla="*/ 375 w 1401"/>
              <a:gd name="T13" fmla="*/ 488 h 1682"/>
              <a:gd name="T14" fmla="*/ 631 w 1401"/>
              <a:gd name="T15" fmla="*/ 859 h 1682"/>
              <a:gd name="T16" fmla="*/ 926 w 1401"/>
              <a:gd name="T17" fmla="*/ 1277 h 1682"/>
              <a:gd name="T18" fmla="*/ 1091 w 1401"/>
              <a:gd name="T19" fmla="*/ 1507 h 1682"/>
              <a:gd name="T20" fmla="*/ 1228 w 1401"/>
              <a:gd name="T21" fmla="*/ 1492 h 1682"/>
              <a:gd name="T22" fmla="*/ 1245 w 1401"/>
              <a:gd name="T23" fmla="*/ 1386 h 1682"/>
              <a:gd name="T24" fmla="*/ 1107 w 1401"/>
              <a:gd name="T25" fmla="*/ 1163 h 1682"/>
              <a:gd name="T26" fmla="*/ 821 w 1401"/>
              <a:gd name="T27" fmla="*/ 730 h 1682"/>
              <a:gd name="T28" fmla="*/ 534 w 1401"/>
              <a:gd name="T29" fmla="*/ 315 h 1682"/>
              <a:gd name="T30" fmla="*/ 392 w 1401"/>
              <a:gd name="T31" fmla="*/ 148 h 1682"/>
              <a:gd name="T32" fmla="*/ 278 w 1401"/>
              <a:gd name="T33" fmla="*/ 129 h 1682"/>
              <a:gd name="T34" fmla="*/ 164 w 1401"/>
              <a:gd name="T35" fmla="*/ 201 h 1682"/>
              <a:gd name="T36" fmla="*/ 122 w 1401"/>
              <a:gd name="T37" fmla="*/ 317 h 1682"/>
              <a:gd name="T38" fmla="*/ 154 w 1401"/>
              <a:gd name="T39" fmla="*/ 426 h 1682"/>
              <a:gd name="T40" fmla="*/ 255 w 1401"/>
              <a:gd name="T41" fmla="*/ 593 h 1682"/>
              <a:gd name="T42" fmla="*/ 415 w 1401"/>
              <a:gd name="T43" fmla="*/ 834 h 1682"/>
              <a:gd name="T44" fmla="*/ 563 w 1401"/>
              <a:gd name="T45" fmla="*/ 1051 h 1682"/>
              <a:gd name="T46" fmla="*/ 513 w 1401"/>
              <a:gd name="T47" fmla="*/ 1219 h 1682"/>
              <a:gd name="T48" fmla="*/ 405 w 1401"/>
              <a:gd name="T49" fmla="*/ 1057 h 1682"/>
              <a:gd name="T50" fmla="*/ 230 w 1401"/>
              <a:gd name="T51" fmla="*/ 791 h 1682"/>
              <a:gd name="T52" fmla="*/ 82 w 1401"/>
              <a:gd name="T53" fmla="*/ 555 h 1682"/>
              <a:gd name="T54" fmla="*/ 21 w 1401"/>
              <a:gd name="T55" fmla="*/ 435 h 1682"/>
              <a:gd name="T56" fmla="*/ 0 w 1401"/>
              <a:gd name="T57" fmla="*/ 317 h 1682"/>
              <a:gd name="T58" fmla="*/ 17 w 1401"/>
              <a:gd name="T59" fmla="*/ 201 h 1682"/>
              <a:gd name="T60" fmla="*/ 82 w 1401"/>
              <a:gd name="T61" fmla="*/ 93 h 1682"/>
              <a:gd name="T62" fmla="*/ 200 w 1401"/>
              <a:gd name="T63" fmla="*/ 19 h 1682"/>
              <a:gd name="T64" fmla="*/ 342 w 1401"/>
              <a:gd name="T65" fmla="*/ 2 h 1682"/>
              <a:gd name="T66" fmla="*/ 483 w 1401"/>
              <a:gd name="T67" fmla="*/ 57 h 1682"/>
              <a:gd name="T68" fmla="*/ 607 w 1401"/>
              <a:gd name="T69" fmla="*/ 200 h 1682"/>
              <a:gd name="T70" fmla="*/ 780 w 1401"/>
              <a:gd name="T71" fmla="*/ 435 h 1682"/>
              <a:gd name="T72" fmla="*/ 985 w 1401"/>
              <a:gd name="T73" fmla="*/ 726 h 1682"/>
              <a:gd name="T74" fmla="*/ 1194 w 1401"/>
              <a:gd name="T75" fmla="*/ 1032 h 1682"/>
              <a:gd name="T76" fmla="*/ 1263 w 1401"/>
              <a:gd name="T77" fmla="*/ 1127 h 1682"/>
              <a:gd name="T78" fmla="*/ 1344 w 1401"/>
              <a:gd name="T79" fmla="*/ 1257 h 1682"/>
              <a:gd name="T80" fmla="*/ 1394 w 1401"/>
              <a:gd name="T81" fmla="*/ 1373 h 1682"/>
              <a:gd name="T82" fmla="*/ 1398 w 1401"/>
              <a:gd name="T83" fmla="*/ 1471 h 1682"/>
              <a:gd name="T84" fmla="*/ 1322 w 1401"/>
              <a:gd name="T85" fmla="*/ 1610 h 1682"/>
              <a:gd name="T86" fmla="*/ 1217 w 1401"/>
              <a:gd name="T87" fmla="*/ 1673 h 1682"/>
              <a:gd name="T88" fmla="*/ 1103 w 1401"/>
              <a:gd name="T89" fmla="*/ 1677 h 1682"/>
              <a:gd name="T90" fmla="*/ 994 w 1401"/>
              <a:gd name="T91" fmla="*/ 1620 h 1682"/>
              <a:gd name="T92" fmla="*/ 909 w 1401"/>
              <a:gd name="T93" fmla="*/ 1507 h 1682"/>
              <a:gd name="T94" fmla="*/ 821 w 1401"/>
              <a:gd name="T95" fmla="*/ 1380 h 1682"/>
              <a:gd name="T96" fmla="*/ 721 w 1401"/>
              <a:gd name="T97" fmla="*/ 1226 h 1682"/>
              <a:gd name="T98" fmla="*/ 580 w 1401"/>
              <a:gd name="T99" fmla="*/ 1017 h 1682"/>
              <a:gd name="T100" fmla="*/ 420 w 1401"/>
              <a:gd name="T101" fmla="*/ 779 h 1682"/>
              <a:gd name="T102" fmla="*/ 293 w 1401"/>
              <a:gd name="T103" fmla="*/ 584 h 1682"/>
              <a:gd name="T104" fmla="*/ 222 w 1401"/>
              <a:gd name="T105" fmla="*/ 466 h 1682"/>
              <a:gd name="T106" fmla="*/ 186 w 1401"/>
              <a:gd name="T107" fmla="*/ 361 h 1682"/>
              <a:gd name="T108" fmla="*/ 228 w 1401"/>
              <a:gd name="T109" fmla="*/ 247 h 1682"/>
              <a:gd name="T110" fmla="*/ 329 w 1401"/>
              <a:gd name="T111" fmla="*/ 205 h 1682"/>
              <a:gd name="T112" fmla="*/ 451 w 1401"/>
              <a:gd name="T113" fmla="*/ 281 h 1682"/>
              <a:gd name="T114" fmla="*/ 576 w 1401"/>
              <a:gd name="T115" fmla="*/ 454 h 1682"/>
              <a:gd name="T116" fmla="*/ 747 w 1401"/>
              <a:gd name="T117" fmla="*/ 700 h 1682"/>
              <a:gd name="T118" fmla="*/ 875 w 1401"/>
              <a:gd name="T119" fmla="*/ 892 h 168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401"/>
              <a:gd name="T181" fmla="*/ 0 h 1682"/>
              <a:gd name="T182" fmla="*/ 1401 w 1401"/>
              <a:gd name="T183" fmla="*/ 1682 h 168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401" h="1682">
                <a:moveTo>
                  <a:pt x="810" y="1002"/>
                </a:moveTo>
                <a:lnTo>
                  <a:pt x="806" y="998"/>
                </a:lnTo>
                <a:lnTo>
                  <a:pt x="802" y="994"/>
                </a:lnTo>
                <a:lnTo>
                  <a:pt x="799" y="990"/>
                </a:lnTo>
                <a:lnTo>
                  <a:pt x="797" y="987"/>
                </a:lnTo>
                <a:lnTo>
                  <a:pt x="791" y="981"/>
                </a:lnTo>
                <a:lnTo>
                  <a:pt x="787" y="975"/>
                </a:lnTo>
                <a:lnTo>
                  <a:pt x="783" y="969"/>
                </a:lnTo>
                <a:lnTo>
                  <a:pt x="778" y="964"/>
                </a:lnTo>
                <a:lnTo>
                  <a:pt x="772" y="956"/>
                </a:lnTo>
                <a:lnTo>
                  <a:pt x="768" y="949"/>
                </a:lnTo>
                <a:lnTo>
                  <a:pt x="762" y="941"/>
                </a:lnTo>
                <a:lnTo>
                  <a:pt x="757" y="933"/>
                </a:lnTo>
                <a:lnTo>
                  <a:pt x="753" y="928"/>
                </a:lnTo>
                <a:lnTo>
                  <a:pt x="749" y="924"/>
                </a:lnTo>
                <a:lnTo>
                  <a:pt x="745" y="918"/>
                </a:lnTo>
                <a:lnTo>
                  <a:pt x="743" y="914"/>
                </a:lnTo>
                <a:lnTo>
                  <a:pt x="740" y="911"/>
                </a:lnTo>
                <a:lnTo>
                  <a:pt x="738" y="905"/>
                </a:lnTo>
                <a:lnTo>
                  <a:pt x="732" y="899"/>
                </a:lnTo>
                <a:lnTo>
                  <a:pt x="730" y="895"/>
                </a:lnTo>
                <a:lnTo>
                  <a:pt x="726" y="890"/>
                </a:lnTo>
                <a:lnTo>
                  <a:pt x="723" y="884"/>
                </a:lnTo>
                <a:lnTo>
                  <a:pt x="717" y="878"/>
                </a:lnTo>
                <a:lnTo>
                  <a:pt x="715" y="873"/>
                </a:lnTo>
                <a:lnTo>
                  <a:pt x="709" y="867"/>
                </a:lnTo>
                <a:lnTo>
                  <a:pt x="705" y="861"/>
                </a:lnTo>
                <a:lnTo>
                  <a:pt x="702" y="855"/>
                </a:lnTo>
                <a:lnTo>
                  <a:pt x="698" y="850"/>
                </a:lnTo>
                <a:lnTo>
                  <a:pt x="694" y="842"/>
                </a:lnTo>
                <a:lnTo>
                  <a:pt x="688" y="836"/>
                </a:lnTo>
                <a:lnTo>
                  <a:pt x="685" y="831"/>
                </a:lnTo>
                <a:lnTo>
                  <a:pt x="681" y="825"/>
                </a:lnTo>
                <a:lnTo>
                  <a:pt x="675" y="817"/>
                </a:lnTo>
                <a:lnTo>
                  <a:pt x="671" y="812"/>
                </a:lnTo>
                <a:lnTo>
                  <a:pt x="666" y="804"/>
                </a:lnTo>
                <a:lnTo>
                  <a:pt x="662" y="798"/>
                </a:lnTo>
                <a:lnTo>
                  <a:pt x="656" y="791"/>
                </a:lnTo>
                <a:lnTo>
                  <a:pt x="652" y="783"/>
                </a:lnTo>
                <a:lnTo>
                  <a:pt x="646" y="776"/>
                </a:lnTo>
                <a:lnTo>
                  <a:pt x="643" y="768"/>
                </a:lnTo>
                <a:lnTo>
                  <a:pt x="635" y="760"/>
                </a:lnTo>
                <a:lnTo>
                  <a:pt x="631" y="753"/>
                </a:lnTo>
                <a:lnTo>
                  <a:pt x="626" y="745"/>
                </a:lnTo>
                <a:lnTo>
                  <a:pt x="620" y="738"/>
                </a:lnTo>
                <a:lnTo>
                  <a:pt x="614" y="730"/>
                </a:lnTo>
                <a:lnTo>
                  <a:pt x="608" y="720"/>
                </a:lnTo>
                <a:lnTo>
                  <a:pt x="603" y="713"/>
                </a:lnTo>
                <a:lnTo>
                  <a:pt x="597" y="705"/>
                </a:lnTo>
                <a:lnTo>
                  <a:pt x="591" y="696"/>
                </a:lnTo>
                <a:lnTo>
                  <a:pt x="586" y="688"/>
                </a:lnTo>
                <a:lnTo>
                  <a:pt x="580" y="679"/>
                </a:lnTo>
                <a:lnTo>
                  <a:pt x="574" y="671"/>
                </a:lnTo>
                <a:lnTo>
                  <a:pt x="569" y="661"/>
                </a:lnTo>
                <a:lnTo>
                  <a:pt x="563" y="654"/>
                </a:lnTo>
                <a:lnTo>
                  <a:pt x="555" y="644"/>
                </a:lnTo>
                <a:lnTo>
                  <a:pt x="550" y="637"/>
                </a:lnTo>
                <a:lnTo>
                  <a:pt x="544" y="627"/>
                </a:lnTo>
                <a:lnTo>
                  <a:pt x="538" y="620"/>
                </a:lnTo>
                <a:lnTo>
                  <a:pt x="532" y="610"/>
                </a:lnTo>
                <a:lnTo>
                  <a:pt x="527" y="603"/>
                </a:lnTo>
                <a:lnTo>
                  <a:pt x="521" y="595"/>
                </a:lnTo>
                <a:lnTo>
                  <a:pt x="515" y="587"/>
                </a:lnTo>
                <a:lnTo>
                  <a:pt x="510" y="580"/>
                </a:lnTo>
                <a:lnTo>
                  <a:pt x="506" y="572"/>
                </a:lnTo>
                <a:lnTo>
                  <a:pt x="500" y="565"/>
                </a:lnTo>
                <a:lnTo>
                  <a:pt x="494" y="557"/>
                </a:lnTo>
                <a:lnTo>
                  <a:pt x="491" y="549"/>
                </a:lnTo>
                <a:lnTo>
                  <a:pt x="485" y="542"/>
                </a:lnTo>
                <a:lnTo>
                  <a:pt x="479" y="534"/>
                </a:lnTo>
                <a:lnTo>
                  <a:pt x="475" y="527"/>
                </a:lnTo>
                <a:lnTo>
                  <a:pt x="470" y="521"/>
                </a:lnTo>
                <a:lnTo>
                  <a:pt x="464" y="513"/>
                </a:lnTo>
                <a:lnTo>
                  <a:pt x="460" y="507"/>
                </a:lnTo>
                <a:lnTo>
                  <a:pt x="454" y="502"/>
                </a:lnTo>
                <a:lnTo>
                  <a:pt x="451" y="494"/>
                </a:lnTo>
                <a:lnTo>
                  <a:pt x="447" y="488"/>
                </a:lnTo>
                <a:lnTo>
                  <a:pt x="441" y="481"/>
                </a:lnTo>
                <a:lnTo>
                  <a:pt x="437" y="475"/>
                </a:lnTo>
                <a:lnTo>
                  <a:pt x="434" y="469"/>
                </a:lnTo>
                <a:lnTo>
                  <a:pt x="430" y="464"/>
                </a:lnTo>
                <a:lnTo>
                  <a:pt x="424" y="458"/>
                </a:lnTo>
                <a:lnTo>
                  <a:pt x="422" y="452"/>
                </a:lnTo>
                <a:lnTo>
                  <a:pt x="418" y="449"/>
                </a:lnTo>
                <a:lnTo>
                  <a:pt x="415" y="443"/>
                </a:lnTo>
                <a:lnTo>
                  <a:pt x="411" y="437"/>
                </a:lnTo>
                <a:lnTo>
                  <a:pt x="407" y="431"/>
                </a:lnTo>
                <a:lnTo>
                  <a:pt x="401" y="428"/>
                </a:lnTo>
                <a:lnTo>
                  <a:pt x="399" y="422"/>
                </a:lnTo>
                <a:lnTo>
                  <a:pt x="395" y="418"/>
                </a:lnTo>
                <a:lnTo>
                  <a:pt x="392" y="412"/>
                </a:lnTo>
                <a:lnTo>
                  <a:pt x="388" y="409"/>
                </a:lnTo>
                <a:lnTo>
                  <a:pt x="386" y="405"/>
                </a:lnTo>
                <a:lnTo>
                  <a:pt x="380" y="397"/>
                </a:lnTo>
                <a:lnTo>
                  <a:pt x="373" y="390"/>
                </a:lnTo>
                <a:lnTo>
                  <a:pt x="369" y="382"/>
                </a:lnTo>
                <a:lnTo>
                  <a:pt x="365" y="376"/>
                </a:lnTo>
                <a:lnTo>
                  <a:pt x="359" y="371"/>
                </a:lnTo>
                <a:lnTo>
                  <a:pt x="356" y="367"/>
                </a:lnTo>
                <a:lnTo>
                  <a:pt x="352" y="361"/>
                </a:lnTo>
                <a:lnTo>
                  <a:pt x="350" y="359"/>
                </a:lnTo>
                <a:lnTo>
                  <a:pt x="342" y="355"/>
                </a:lnTo>
                <a:lnTo>
                  <a:pt x="340" y="353"/>
                </a:lnTo>
                <a:lnTo>
                  <a:pt x="335" y="353"/>
                </a:lnTo>
                <a:lnTo>
                  <a:pt x="327" y="352"/>
                </a:lnTo>
                <a:lnTo>
                  <a:pt x="323" y="352"/>
                </a:lnTo>
                <a:lnTo>
                  <a:pt x="319" y="355"/>
                </a:lnTo>
                <a:lnTo>
                  <a:pt x="316" y="357"/>
                </a:lnTo>
                <a:lnTo>
                  <a:pt x="314" y="359"/>
                </a:lnTo>
                <a:lnTo>
                  <a:pt x="314" y="363"/>
                </a:lnTo>
                <a:lnTo>
                  <a:pt x="314" y="367"/>
                </a:lnTo>
                <a:lnTo>
                  <a:pt x="312" y="373"/>
                </a:lnTo>
                <a:lnTo>
                  <a:pt x="314" y="378"/>
                </a:lnTo>
                <a:lnTo>
                  <a:pt x="314" y="386"/>
                </a:lnTo>
                <a:lnTo>
                  <a:pt x="318" y="393"/>
                </a:lnTo>
                <a:lnTo>
                  <a:pt x="318" y="395"/>
                </a:lnTo>
                <a:lnTo>
                  <a:pt x="319" y="399"/>
                </a:lnTo>
                <a:lnTo>
                  <a:pt x="321" y="405"/>
                </a:lnTo>
                <a:lnTo>
                  <a:pt x="325" y="412"/>
                </a:lnTo>
                <a:lnTo>
                  <a:pt x="329" y="420"/>
                </a:lnTo>
                <a:lnTo>
                  <a:pt x="335" y="428"/>
                </a:lnTo>
                <a:lnTo>
                  <a:pt x="342" y="439"/>
                </a:lnTo>
                <a:lnTo>
                  <a:pt x="350" y="450"/>
                </a:lnTo>
                <a:lnTo>
                  <a:pt x="357" y="462"/>
                </a:lnTo>
                <a:lnTo>
                  <a:pt x="365" y="475"/>
                </a:lnTo>
                <a:lnTo>
                  <a:pt x="375" y="488"/>
                </a:lnTo>
                <a:lnTo>
                  <a:pt x="386" y="504"/>
                </a:lnTo>
                <a:lnTo>
                  <a:pt x="395" y="519"/>
                </a:lnTo>
                <a:lnTo>
                  <a:pt x="409" y="536"/>
                </a:lnTo>
                <a:lnTo>
                  <a:pt x="420" y="553"/>
                </a:lnTo>
                <a:lnTo>
                  <a:pt x="434" y="572"/>
                </a:lnTo>
                <a:lnTo>
                  <a:pt x="447" y="591"/>
                </a:lnTo>
                <a:lnTo>
                  <a:pt x="458" y="610"/>
                </a:lnTo>
                <a:lnTo>
                  <a:pt x="472" y="631"/>
                </a:lnTo>
                <a:lnTo>
                  <a:pt x="487" y="652"/>
                </a:lnTo>
                <a:lnTo>
                  <a:pt x="502" y="673"/>
                </a:lnTo>
                <a:lnTo>
                  <a:pt x="517" y="696"/>
                </a:lnTo>
                <a:lnTo>
                  <a:pt x="532" y="717"/>
                </a:lnTo>
                <a:lnTo>
                  <a:pt x="550" y="741"/>
                </a:lnTo>
                <a:lnTo>
                  <a:pt x="565" y="764"/>
                </a:lnTo>
                <a:lnTo>
                  <a:pt x="582" y="787"/>
                </a:lnTo>
                <a:lnTo>
                  <a:pt x="597" y="810"/>
                </a:lnTo>
                <a:lnTo>
                  <a:pt x="614" y="834"/>
                </a:lnTo>
                <a:lnTo>
                  <a:pt x="631" y="859"/>
                </a:lnTo>
                <a:lnTo>
                  <a:pt x="648" y="882"/>
                </a:lnTo>
                <a:lnTo>
                  <a:pt x="666" y="907"/>
                </a:lnTo>
                <a:lnTo>
                  <a:pt x="683" y="931"/>
                </a:lnTo>
                <a:lnTo>
                  <a:pt x="700" y="956"/>
                </a:lnTo>
                <a:lnTo>
                  <a:pt x="717" y="979"/>
                </a:lnTo>
                <a:lnTo>
                  <a:pt x="734" y="1004"/>
                </a:lnTo>
                <a:lnTo>
                  <a:pt x="751" y="1028"/>
                </a:lnTo>
                <a:lnTo>
                  <a:pt x="768" y="1053"/>
                </a:lnTo>
                <a:lnTo>
                  <a:pt x="785" y="1076"/>
                </a:lnTo>
                <a:lnTo>
                  <a:pt x="802" y="1101"/>
                </a:lnTo>
                <a:lnTo>
                  <a:pt x="820" y="1123"/>
                </a:lnTo>
                <a:lnTo>
                  <a:pt x="835" y="1146"/>
                </a:lnTo>
                <a:lnTo>
                  <a:pt x="850" y="1169"/>
                </a:lnTo>
                <a:lnTo>
                  <a:pt x="867" y="1192"/>
                </a:lnTo>
                <a:lnTo>
                  <a:pt x="882" y="1215"/>
                </a:lnTo>
                <a:lnTo>
                  <a:pt x="897" y="1236"/>
                </a:lnTo>
                <a:lnTo>
                  <a:pt x="913" y="1258"/>
                </a:lnTo>
                <a:lnTo>
                  <a:pt x="926" y="1277"/>
                </a:lnTo>
                <a:lnTo>
                  <a:pt x="941" y="1298"/>
                </a:lnTo>
                <a:lnTo>
                  <a:pt x="955" y="1317"/>
                </a:lnTo>
                <a:lnTo>
                  <a:pt x="968" y="1334"/>
                </a:lnTo>
                <a:lnTo>
                  <a:pt x="981" y="1352"/>
                </a:lnTo>
                <a:lnTo>
                  <a:pt x="993" y="1371"/>
                </a:lnTo>
                <a:lnTo>
                  <a:pt x="1004" y="1386"/>
                </a:lnTo>
                <a:lnTo>
                  <a:pt x="1015" y="1401"/>
                </a:lnTo>
                <a:lnTo>
                  <a:pt x="1025" y="1416"/>
                </a:lnTo>
                <a:lnTo>
                  <a:pt x="1036" y="1430"/>
                </a:lnTo>
                <a:lnTo>
                  <a:pt x="1044" y="1441"/>
                </a:lnTo>
                <a:lnTo>
                  <a:pt x="1053" y="1454"/>
                </a:lnTo>
                <a:lnTo>
                  <a:pt x="1061" y="1464"/>
                </a:lnTo>
                <a:lnTo>
                  <a:pt x="1067" y="1473"/>
                </a:lnTo>
                <a:lnTo>
                  <a:pt x="1072" y="1481"/>
                </a:lnTo>
                <a:lnTo>
                  <a:pt x="1078" y="1490"/>
                </a:lnTo>
                <a:lnTo>
                  <a:pt x="1082" y="1494"/>
                </a:lnTo>
                <a:lnTo>
                  <a:pt x="1088" y="1500"/>
                </a:lnTo>
                <a:lnTo>
                  <a:pt x="1091" y="1507"/>
                </a:lnTo>
                <a:lnTo>
                  <a:pt x="1097" y="1513"/>
                </a:lnTo>
                <a:lnTo>
                  <a:pt x="1105" y="1519"/>
                </a:lnTo>
                <a:lnTo>
                  <a:pt x="1112" y="1523"/>
                </a:lnTo>
                <a:lnTo>
                  <a:pt x="1120" y="1527"/>
                </a:lnTo>
                <a:lnTo>
                  <a:pt x="1128" y="1530"/>
                </a:lnTo>
                <a:lnTo>
                  <a:pt x="1135" y="1530"/>
                </a:lnTo>
                <a:lnTo>
                  <a:pt x="1145" y="1532"/>
                </a:lnTo>
                <a:lnTo>
                  <a:pt x="1152" y="1530"/>
                </a:lnTo>
                <a:lnTo>
                  <a:pt x="1160" y="1530"/>
                </a:lnTo>
                <a:lnTo>
                  <a:pt x="1169" y="1528"/>
                </a:lnTo>
                <a:lnTo>
                  <a:pt x="1177" y="1527"/>
                </a:lnTo>
                <a:lnTo>
                  <a:pt x="1185" y="1523"/>
                </a:lnTo>
                <a:lnTo>
                  <a:pt x="1194" y="1521"/>
                </a:lnTo>
                <a:lnTo>
                  <a:pt x="1202" y="1515"/>
                </a:lnTo>
                <a:lnTo>
                  <a:pt x="1209" y="1511"/>
                </a:lnTo>
                <a:lnTo>
                  <a:pt x="1215" y="1504"/>
                </a:lnTo>
                <a:lnTo>
                  <a:pt x="1223" y="1498"/>
                </a:lnTo>
                <a:lnTo>
                  <a:pt x="1228" y="1492"/>
                </a:lnTo>
                <a:lnTo>
                  <a:pt x="1234" y="1485"/>
                </a:lnTo>
                <a:lnTo>
                  <a:pt x="1240" y="1477"/>
                </a:lnTo>
                <a:lnTo>
                  <a:pt x="1244" y="1468"/>
                </a:lnTo>
                <a:lnTo>
                  <a:pt x="1245" y="1460"/>
                </a:lnTo>
                <a:lnTo>
                  <a:pt x="1249" y="1450"/>
                </a:lnTo>
                <a:lnTo>
                  <a:pt x="1251" y="1447"/>
                </a:lnTo>
                <a:lnTo>
                  <a:pt x="1251" y="1441"/>
                </a:lnTo>
                <a:lnTo>
                  <a:pt x="1251" y="1435"/>
                </a:lnTo>
                <a:lnTo>
                  <a:pt x="1253" y="1431"/>
                </a:lnTo>
                <a:lnTo>
                  <a:pt x="1253" y="1426"/>
                </a:lnTo>
                <a:lnTo>
                  <a:pt x="1253" y="1422"/>
                </a:lnTo>
                <a:lnTo>
                  <a:pt x="1253" y="1416"/>
                </a:lnTo>
                <a:lnTo>
                  <a:pt x="1253" y="1412"/>
                </a:lnTo>
                <a:lnTo>
                  <a:pt x="1251" y="1407"/>
                </a:lnTo>
                <a:lnTo>
                  <a:pt x="1249" y="1401"/>
                </a:lnTo>
                <a:lnTo>
                  <a:pt x="1247" y="1395"/>
                </a:lnTo>
                <a:lnTo>
                  <a:pt x="1247" y="1392"/>
                </a:lnTo>
                <a:lnTo>
                  <a:pt x="1245" y="1386"/>
                </a:lnTo>
                <a:lnTo>
                  <a:pt x="1242" y="1380"/>
                </a:lnTo>
                <a:lnTo>
                  <a:pt x="1240" y="1376"/>
                </a:lnTo>
                <a:lnTo>
                  <a:pt x="1238" y="1371"/>
                </a:lnTo>
                <a:lnTo>
                  <a:pt x="1234" y="1365"/>
                </a:lnTo>
                <a:lnTo>
                  <a:pt x="1230" y="1357"/>
                </a:lnTo>
                <a:lnTo>
                  <a:pt x="1225" y="1348"/>
                </a:lnTo>
                <a:lnTo>
                  <a:pt x="1219" y="1338"/>
                </a:lnTo>
                <a:lnTo>
                  <a:pt x="1211" y="1327"/>
                </a:lnTo>
                <a:lnTo>
                  <a:pt x="1204" y="1315"/>
                </a:lnTo>
                <a:lnTo>
                  <a:pt x="1194" y="1302"/>
                </a:lnTo>
                <a:lnTo>
                  <a:pt x="1187" y="1289"/>
                </a:lnTo>
                <a:lnTo>
                  <a:pt x="1177" y="1272"/>
                </a:lnTo>
                <a:lnTo>
                  <a:pt x="1166" y="1257"/>
                </a:lnTo>
                <a:lnTo>
                  <a:pt x="1156" y="1239"/>
                </a:lnTo>
                <a:lnTo>
                  <a:pt x="1145" y="1222"/>
                </a:lnTo>
                <a:lnTo>
                  <a:pt x="1131" y="1203"/>
                </a:lnTo>
                <a:lnTo>
                  <a:pt x="1120" y="1184"/>
                </a:lnTo>
                <a:lnTo>
                  <a:pt x="1107" y="1163"/>
                </a:lnTo>
                <a:lnTo>
                  <a:pt x="1095" y="1144"/>
                </a:lnTo>
                <a:lnTo>
                  <a:pt x="1080" y="1123"/>
                </a:lnTo>
                <a:lnTo>
                  <a:pt x="1067" y="1101"/>
                </a:lnTo>
                <a:lnTo>
                  <a:pt x="1052" y="1078"/>
                </a:lnTo>
                <a:lnTo>
                  <a:pt x="1036" y="1055"/>
                </a:lnTo>
                <a:lnTo>
                  <a:pt x="1021" y="1032"/>
                </a:lnTo>
                <a:lnTo>
                  <a:pt x="1006" y="1009"/>
                </a:lnTo>
                <a:lnTo>
                  <a:pt x="989" y="985"/>
                </a:lnTo>
                <a:lnTo>
                  <a:pt x="974" y="960"/>
                </a:lnTo>
                <a:lnTo>
                  <a:pt x="956" y="935"/>
                </a:lnTo>
                <a:lnTo>
                  <a:pt x="941" y="911"/>
                </a:lnTo>
                <a:lnTo>
                  <a:pt x="924" y="884"/>
                </a:lnTo>
                <a:lnTo>
                  <a:pt x="907" y="859"/>
                </a:lnTo>
                <a:lnTo>
                  <a:pt x="888" y="833"/>
                </a:lnTo>
                <a:lnTo>
                  <a:pt x="873" y="808"/>
                </a:lnTo>
                <a:lnTo>
                  <a:pt x="856" y="783"/>
                </a:lnTo>
                <a:lnTo>
                  <a:pt x="839" y="757"/>
                </a:lnTo>
                <a:lnTo>
                  <a:pt x="821" y="730"/>
                </a:lnTo>
                <a:lnTo>
                  <a:pt x="802" y="705"/>
                </a:lnTo>
                <a:lnTo>
                  <a:pt x="785" y="679"/>
                </a:lnTo>
                <a:lnTo>
                  <a:pt x="768" y="654"/>
                </a:lnTo>
                <a:lnTo>
                  <a:pt x="751" y="629"/>
                </a:lnTo>
                <a:lnTo>
                  <a:pt x="734" y="603"/>
                </a:lnTo>
                <a:lnTo>
                  <a:pt x="717" y="578"/>
                </a:lnTo>
                <a:lnTo>
                  <a:pt x="702" y="555"/>
                </a:lnTo>
                <a:lnTo>
                  <a:pt x="683" y="528"/>
                </a:lnTo>
                <a:lnTo>
                  <a:pt x="667" y="506"/>
                </a:lnTo>
                <a:lnTo>
                  <a:pt x="650" y="483"/>
                </a:lnTo>
                <a:lnTo>
                  <a:pt x="635" y="460"/>
                </a:lnTo>
                <a:lnTo>
                  <a:pt x="620" y="437"/>
                </a:lnTo>
                <a:lnTo>
                  <a:pt x="605" y="416"/>
                </a:lnTo>
                <a:lnTo>
                  <a:pt x="589" y="395"/>
                </a:lnTo>
                <a:lnTo>
                  <a:pt x="576" y="374"/>
                </a:lnTo>
                <a:lnTo>
                  <a:pt x="561" y="353"/>
                </a:lnTo>
                <a:lnTo>
                  <a:pt x="548" y="334"/>
                </a:lnTo>
                <a:lnTo>
                  <a:pt x="534" y="315"/>
                </a:lnTo>
                <a:lnTo>
                  <a:pt x="521" y="298"/>
                </a:lnTo>
                <a:lnTo>
                  <a:pt x="508" y="281"/>
                </a:lnTo>
                <a:lnTo>
                  <a:pt x="496" y="266"/>
                </a:lnTo>
                <a:lnTo>
                  <a:pt x="485" y="251"/>
                </a:lnTo>
                <a:lnTo>
                  <a:pt x="475" y="238"/>
                </a:lnTo>
                <a:lnTo>
                  <a:pt x="466" y="224"/>
                </a:lnTo>
                <a:lnTo>
                  <a:pt x="456" y="213"/>
                </a:lnTo>
                <a:lnTo>
                  <a:pt x="447" y="201"/>
                </a:lnTo>
                <a:lnTo>
                  <a:pt x="439" y="192"/>
                </a:lnTo>
                <a:lnTo>
                  <a:pt x="432" y="184"/>
                </a:lnTo>
                <a:lnTo>
                  <a:pt x="426" y="177"/>
                </a:lnTo>
                <a:lnTo>
                  <a:pt x="420" y="171"/>
                </a:lnTo>
                <a:lnTo>
                  <a:pt x="416" y="167"/>
                </a:lnTo>
                <a:lnTo>
                  <a:pt x="411" y="161"/>
                </a:lnTo>
                <a:lnTo>
                  <a:pt x="405" y="158"/>
                </a:lnTo>
                <a:lnTo>
                  <a:pt x="401" y="154"/>
                </a:lnTo>
                <a:lnTo>
                  <a:pt x="395" y="152"/>
                </a:lnTo>
                <a:lnTo>
                  <a:pt x="392" y="148"/>
                </a:lnTo>
                <a:lnTo>
                  <a:pt x="386" y="146"/>
                </a:lnTo>
                <a:lnTo>
                  <a:pt x="382" y="142"/>
                </a:lnTo>
                <a:lnTo>
                  <a:pt x="378" y="141"/>
                </a:lnTo>
                <a:lnTo>
                  <a:pt x="373" y="139"/>
                </a:lnTo>
                <a:lnTo>
                  <a:pt x="367" y="135"/>
                </a:lnTo>
                <a:lnTo>
                  <a:pt x="363" y="135"/>
                </a:lnTo>
                <a:lnTo>
                  <a:pt x="357" y="133"/>
                </a:lnTo>
                <a:lnTo>
                  <a:pt x="350" y="129"/>
                </a:lnTo>
                <a:lnTo>
                  <a:pt x="340" y="127"/>
                </a:lnTo>
                <a:lnTo>
                  <a:pt x="335" y="125"/>
                </a:lnTo>
                <a:lnTo>
                  <a:pt x="331" y="125"/>
                </a:lnTo>
                <a:lnTo>
                  <a:pt x="327" y="125"/>
                </a:lnTo>
                <a:lnTo>
                  <a:pt x="321" y="125"/>
                </a:lnTo>
                <a:lnTo>
                  <a:pt x="312" y="125"/>
                </a:lnTo>
                <a:lnTo>
                  <a:pt x="304" y="125"/>
                </a:lnTo>
                <a:lnTo>
                  <a:pt x="295" y="125"/>
                </a:lnTo>
                <a:lnTo>
                  <a:pt x="287" y="127"/>
                </a:lnTo>
                <a:lnTo>
                  <a:pt x="278" y="129"/>
                </a:lnTo>
                <a:lnTo>
                  <a:pt x="270" y="131"/>
                </a:lnTo>
                <a:lnTo>
                  <a:pt x="262" y="133"/>
                </a:lnTo>
                <a:lnTo>
                  <a:pt x="253" y="135"/>
                </a:lnTo>
                <a:lnTo>
                  <a:pt x="245" y="139"/>
                </a:lnTo>
                <a:lnTo>
                  <a:pt x="238" y="142"/>
                </a:lnTo>
                <a:lnTo>
                  <a:pt x="230" y="146"/>
                </a:lnTo>
                <a:lnTo>
                  <a:pt x="224" y="150"/>
                </a:lnTo>
                <a:lnTo>
                  <a:pt x="217" y="154"/>
                </a:lnTo>
                <a:lnTo>
                  <a:pt x="211" y="158"/>
                </a:lnTo>
                <a:lnTo>
                  <a:pt x="205" y="163"/>
                </a:lnTo>
                <a:lnTo>
                  <a:pt x="200" y="167"/>
                </a:lnTo>
                <a:lnTo>
                  <a:pt x="194" y="171"/>
                </a:lnTo>
                <a:lnTo>
                  <a:pt x="188" y="175"/>
                </a:lnTo>
                <a:lnTo>
                  <a:pt x="183" y="179"/>
                </a:lnTo>
                <a:lnTo>
                  <a:pt x="179" y="184"/>
                </a:lnTo>
                <a:lnTo>
                  <a:pt x="173" y="188"/>
                </a:lnTo>
                <a:lnTo>
                  <a:pt x="171" y="194"/>
                </a:lnTo>
                <a:lnTo>
                  <a:pt x="164" y="201"/>
                </a:lnTo>
                <a:lnTo>
                  <a:pt x="156" y="209"/>
                </a:lnTo>
                <a:lnTo>
                  <a:pt x="152" y="215"/>
                </a:lnTo>
                <a:lnTo>
                  <a:pt x="148" y="219"/>
                </a:lnTo>
                <a:lnTo>
                  <a:pt x="144" y="224"/>
                </a:lnTo>
                <a:lnTo>
                  <a:pt x="143" y="230"/>
                </a:lnTo>
                <a:lnTo>
                  <a:pt x="139" y="236"/>
                </a:lnTo>
                <a:lnTo>
                  <a:pt x="135" y="241"/>
                </a:lnTo>
                <a:lnTo>
                  <a:pt x="133" y="247"/>
                </a:lnTo>
                <a:lnTo>
                  <a:pt x="131" y="255"/>
                </a:lnTo>
                <a:lnTo>
                  <a:pt x="127" y="262"/>
                </a:lnTo>
                <a:lnTo>
                  <a:pt x="125" y="270"/>
                </a:lnTo>
                <a:lnTo>
                  <a:pt x="124" y="277"/>
                </a:lnTo>
                <a:lnTo>
                  <a:pt x="124" y="285"/>
                </a:lnTo>
                <a:lnTo>
                  <a:pt x="122" y="293"/>
                </a:lnTo>
                <a:lnTo>
                  <a:pt x="122" y="302"/>
                </a:lnTo>
                <a:lnTo>
                  <a:pt x="122" y="306"/>
                </a:lnTo>
                <a:lnTo>
                  <a:pt x="122" y="312"/>
                </a:lnTo>
                <a:lnTo>
                  <a:pt x="122" y="317"/>
                </a:lnTo>
                <a:lnTo>
                  <a:pt x="122" y="321"/>
                </a:lnTo>
                <a:lnTo>
                  <a:pt x="122" y="327"/>
                </a:lnTo>
                <a:lnTo>
                  <a:pt x="124" y="333"/>
                </a:lnTo>
                <a:lnTo>
                  <a:pt x="124" y="338"/>
                </a:lnTo>
                <a:lnTo>
                  <a:pt x="125" y="342"/>
                </a:lnTo>
                <a:lnTo>
                  <a:pt x="125" y="348"/>
                </a:lnTo>
                <a:lnTo>
                  <a:pt x="127" y="353"/>
                </a:lnTo>
                <a:lnTo>
                  <a:pt x="129" y="359"/>
                </a:lnTo>
                <a:lnTo>
                  <a:pt x="131" y="367"/>
                </a:lnTo>
                <a:lnTo>
                  <a:pt x="133" y="371"/>
                </a:lnTo>
                <a:lnTo>
                  <a:pt x="133" y="378"/>
                </a:lnTo>
                <a:lnTo>
                  <a:pt x="137" y="384"/>
                </a:lnTo>
                <a:lnTo>
                  <a:pt x="139" y="390"/>
                </a:lnTo>
                <a:lnTo>
                  <a:pt x="141" y="397"/>
                </a:lnTo>
                <a:lnTo>
                  <a:pt x="144" y="403"/>
                </a:lnTo>
                <a:lnTo>
                  <a:pt x="148" y="411"/>
                </a:lnTo>
                <a:lnTo>
                  <a:pt x="150" y="418"/>
                </a:lnTo>
                <a:lnTo>
                  <a:pt x="154" y="426"/>
                </a:lnTo>
                <a:lnTo>
                  <a:pt x="156" y="431"/>
                </a:lnTo>
                <a:lnTo>
                  <a:pt x="160" y="439"/>
                </a:lnTo>
                <a:lnTo>
                  <a:pt x="165" y="449"/>
                </a:lnTo>
                <a:lnTo>
                  <a:pt x="169" y="456"/>
                </a:lnTo>
                <a:lnTo>
                  <a:pt x="173" y="464"/>
                </a:lnTo>
                <a:lnTo>
                  <a:pt x="179" y="471"/>
                </a:lnTo>
                <a:lnTo>
                  <a:pt x="184" y="481"/>
                </a:lnTo>
                <a:lnTo>
                  <a:pt x="188" y="488"/>
                </a:lnTo>
                <a:lnTo>
                  <a:pt x="194" y="496"/>
                </a:lnTo>
                <a:lnTo>
                  <a:pt x="200" y="506"/>
                </a:lnTo>
                <a:lnTo>
                  <a:pt x="205" y="515"/>
                </a:lnTo>
                <a:lnTo>
                  <a:pt x="211" y="527"/>
                </a:lnTo>
                <a:lnTo>
                  <a:pt x="217" y="536"/>
                </a:lnTo>
                <a:lnTo>
                  <a:pt x="224" y="547"/>
                </a:lnTo>
                <a:lnTo>
                  <a:pt x="232" y="559"/>
                </a:lnTo>
                <a:lnTo>
                  <a:pt x="240" y="570"/>
                </a:lnTo>
                <a:lnTo>
                  <a:pt x="247" y="582"/>
                </a:lnTo>
                <a:lnTo>
                  <a:pt x="255" y="593"/>
                </a:lnTo>
                <a:lnTo>
                  <a:pt x="262" y="606"/>
                </a:lnTo>
                <a:lnTo>
                  <a:pt x="270" y="618"/>
                </a:lnTo>
                <a:lnTo>
                  <a:pt x="280" y="631"/>
                </a:lnTo>
                <a:lnTo>
                  <a:pt x="287" y="644"/>
                </a:lnTo>
                <a:lnTo>
                  <a:pt x="297" y="658"/>
                </a:lnTo>
                <a:lnTo>
                  <a:pt x="304" y="671"/>
                </a:lnTo>
                <a:lnTo>
                  <a:pt x="314" y="682"/>
                </a:lnTo>
                <a:lnTo>
                  <a:pt x="321" y="696"/>
                </a:lnTo>
                <a:lnTo>
                  <a:pt x="331" y="711"/>
                </a:lnTo>
                <a:lnTo>
                  <a:pt x="340" y="722"/>
                </a:lnTo>
                <a:lnTo>
                  <a:pt x="350" y="738"/>
                </a:lnTo>
                <a:lnTo>
                  <a:pt x="357" y="751"/>
                </a:lnTo>
                <a:lnTo>
                  <a:pt x="369" y="766"/>
                </a:lnTo>
                <a:lnTo>
                  <a:pt x="378" y="779"/>
                </a:lnTo>
                <a:lnTo>
                  <a:pt x="386" y="793"/>
                </a:lnTo>
                <a:lnTo>
                  <a:pt x="395" y="806"/>
                </a:lnTo>
                <a:lnTo>
                  <a:pt x="405" y="821"/>
                </a:lnTo>
                <a:lnTo>
                  <a:pt x="415" y="834"/>
                </a:lnTo>
                <a:lnTo>
                  <a:pt x="424" y="848"/>
                </a:lnTo>
                <a:lnTo>
                  <a:pt x="434" y="861"/>
                </a:lnTo>
                <a:lnTo>
                  <a:pt x="443" y="876"/>
                </a:lnTo>
                <a:lnTo>
                  <a:pt x="453" y="890"/>
                </a:lnTo>
                <a:lnTo>
                  <a:pt x="460" y="901"/>
                </a:lnTo>
                <a:lnTo>
                  <a:pt x="470" y="914"/>
                </a:lnTo>
                <a:lnTo>
                  <a:pt x="477" y="928"/>
                </a:lnTo>
                <a:lnTo>
                  <a:pt x="487" y="941"/>
                </a:lnTo>
                <a:lnTo>
                  <a:pt x="494" y="952"/>
                </a:lnTo>
                <a:lnTo>
                  <a:pt x="504" y="964"/>
                </a:lnTo>
                <a:lnTo>
                  <a:pt x="511" y="977"/>
                </a:lnTo>
                <a:lnTo>
                  <a:pt x="519" y="988"/>
                </a:lnTo>
                <a:lnTo>
                  <a:pt x="527" y="1000"/>
                </a:lnTo>
                <a:lnTo>
                  <a:pt x="534" y="1011"/>
                </a:lnTo>
                <a:lnTo>
                  <a:pt x="542" y="1023"/>
                </a:lnTo>
                <a:lnTo>
                  <a:pt x="548" y="1032"/>
                </a:lnTo>
                <a:lnTo>
                  <a:pt x="555" y="1042"/>
                </a:lnTo>
                <a:lnTo>
                  <a:pt x="563" y="1051"/>
                </a:lnTo>
                <a:lnTo>
                  <a:pt x="569" y="1063"/>
                </a:lnTo>
                <a:lnTo>
                  <a:pt x="574" y="1070"/>
                </a:lnTo>
                <a:lnTo>
                  <a:pt x="580" y="1078"/>
                </a:lnTo>
                <a:lnTo>
                  <a:pt x="586" y="1085"/>
                </a:lnTo>
                <a:lnTo>
                  <a:pt x="591" y="1093"/>
                </a:lnTo>
                <a:lnTo>
                  <a:pt x="595" y="1101"/>
                </a:lnTo>
                <a:lnTo>
                  <a:pt x="599" y="1108"/>
                </a:lnTo>
                <a:lnTo>
                  <a:pt x="605" y="1114"/>
                </a:lnTo>
                <a:lnTo>
                  <a:pt x="608" y="1120"/>
                </a:lnTo>
                <a:lnTo>
                  <a:pt x="610" y="1123"/>
                </a:lnTo>
                <a:lnTo>
                  <a:pt x="614" y="1129"/>
                </a:lnTo>
                <a:lnTo>
                  <a:pt x="616" y="1131"/>
                </a:lnTo>
                <a:lnTo>
                  <a:pt x="618" y="1135"/>
                </a:lnTo>
                <a:lnTo>
                  <a:pt x="622" y="1139"/>
                </a:lnTo>
                <a:lnTo>
                  <a:pt x="624" y="1141"/>
                </a:lnTo>
                <a:lnTo>
                  <a:pt x="517" y="1224"/>
                </a:lnTo>
                <a:lnTo>
                  <a:pt x="515" y="1222"/>
                </a:lnTo>
                <a:lnTo>
                  <a:pt x="513" y="1219"/>
                </a:lnTo>
                <a:lnTo>
                  <a:pt x="510" y="1215"/>
                </a:lnTo>
                <a:lnTo>
                  <a:pt x="506" y="1209"/>
                </a:lnTo>
                <a:lnTo>
                  <a:pt x="504" y="1203"/>
                </a:lnTo>
                <a:lnTo>
                  <a:pt x="500" y="1200"/>
                </a:lnTo>
                <a:lnTo>
                  <a:pt x="494" y="1190"/>
                </a:lnTo>
                <a:lnTo>
                  <a:pt x="491" y="1184"/>
                </a:lnTo>
                <a:lnTo>
                  <a:pt x="485" y="1177"/>
                </a:lnTo>
                <a:lnTo>
                  <a:pt x="479" y="1169"/>
                </a:lnTo>
                <a:lnTo>
                  <a:pt x="473" y="1160"/>
                </a:lnTo>
                <a:lnTo>
                  <a:pt x="468" y="1150"/>
                </a:lnTo>
                <a:lnTo>
                  <a:pt x="460" y="1141"/>
                </a:lnTo>
                <a:lnTo>
                  <a:pt x="454" y="1131"/>
                </a:lnTo>
                <a:lnTo>
                  <a:pt x="447" y="1118"/>
                </a:lnTo>
                <a:lnTo>
                  <a:pt x="439" y="1108"/>
                </a:lnTo>
                <a:lnTo>
                  <a:pt x="432" y="1095"/>
                </a:lnTo>
                <a:lnTo>
                  <a:pt x="424" y="1084"/>
                </a:lnTo>
                <a:lnTo>
                  <a:pt x="415" y="1070"/>
                </a:lnTo>
                <a:lnTo>
                  <a:pt x="405" y="1057"/>
                </a:lnTo>
                <a:lnTo>
                  <a:pt x="397" y="1044"/>
                </a:lnTo>
                <a:lnTo>
                  <a:pt x="388" y="1030"/>
                </a:lnTo>
                <a:lnTo>
                  <a:pt x="378" y="1017"/>
                </a:lnTo>
                <a:lnTo>
                  <a:pt x="369" y="1002"/>
                </a:lnTo>
                <a:lnTo>
                  <a:pt x="359" y="987"/>
                </a:lnTo>
                <a:lnTo>
                  <a:pt x="350" y="973"/>
                </a:lnTo>
                <a:lnTo>
                  <a:pt x="340" y="958"/>
                </a:lnTo>
                <a:lnTo>
                  <a:pt x="331" y="943"/>
                </a:lnTo>
                <a:lnTo>
                  <a:pt x="321" y="928"/>
                </a:lnTo>
                <a:lnTo>
                  <a:pt x="312" y="914"/>
                </a:lnTo>
                <a:lnTo>
                  <a:pt x="300" y="897"/>
                </a:lnTo>
                <a:lnTo>
                  <a:pt x="291" y="882"/>
                </a:lnTo>
                <a:lnTo>
                  <a:pt x="281" y="867"/>
                </a:lnTo>
                <a:lnTo>
                  <a:pt x="270" y="852"/>
                </a:lnTo>
                <a:lnTo>
                  <a:pt x="260" y="836"/>
                </a:lnTo>
                <a:lnTo>
                  <a:pt x="251" y="821"/>
                </a:lnTo>
                <a:lnTo>
                  <a:pt x="240" y="806"/>
                </a:lnTo>
                <a:lnTo>
                  <a:pt x="230" y="791"/>
                </a:lnTo>
                <a:lnTo>
                  <a:pt x="221" y="776"/>
                </a:lnTo>
                <a:lnTo>
                  <a:pt x="211" y="760"/>
                </a:lnTo>
                <a:lnTo>
                  <a:pt x="200" y="745"/>
                </a:lnTo>
                <a:lnTo>
                  <a:pt x="192" y="730"/>
                </a:lnTo>
                <a:lnTo>
                  <a:pt x="181" y="715"/>
                </a:lnTo>
                <a:lnTo>
                  <a:pt x="173" y="700"/>
                </a:lnTo>
                <a:lnTo>
                  <a:pt x="164" y="686"/>
                </a:lnTo>
                <a:lnTo>
                  <a:pt x="156" y="673"/>
                </a:lnTo>
                <a:lnTo>
                  <a:pt x="146" y="660"/>
                </a:lnTo>
                <a:lnTo>
                  <a:pt x="139" y="646"/>
                </a:lnTo>
                <a:lnTo>
                  <a:pt x="131" y="633"/>
                </a:lnTo>
                <a:lnTo>
                  <a:pt x="124" y="622"/>
                </a:lnTo>
                <a:lnTo>
                  <a:pt x="116" y="608"/>
                </a:lnTo>
                <a:lnTo>
                  <a:pt x="108" y="597"/>
                </a:lnTo>
                <a:lnTo>
                  <a:pt x="101" y="585"/>
                </a:lnTo>
                <a:lnTo>
                  <a:pt x="95" y="576"/>
                </a:lnTo>
                <a:lnTo>
                  <a:pt x="87" y="565"/>
                </a:lnTo>
                <a:lnTo>
                  <a:pt x="82" y="555"/>
                </a:lnTo>
                <a:lnTo>
                  <a:pt x="78" y="546"/>
                </a:lnTo>
                <a:lnTo>
                  <a:pt x="72" y="538"/>
                </a:lnTo>
                <a:lnTo>
                  <a:pt x="67" y="528"/>
                </a:lnTo>
                <a:lnTo>
                  <a:pt x="63" y="523"/>
                </a:lnTo>
                <a:lnTo>
                  <a:pt x="59" y="515"/>
                </a:lnTo>
                <a:lnTo>
                  <a:pt x="57" y="509"/>
                </a:lnTo>
                <a:lnTo>
                  <a:pt x="51" y="504"/>
                </a:lnTo>
                <a:lnTo>
                  <a:pt x="49" y="496"/>
                </a:lnTo>
                <a:lnTo>
                  <a:pt x="46" y="490"/>
                </a:lnTo>
                <a:lnTo>
                  <a:pt x="44" y="485"/>
                </a:lnTo>
                <a:lnTo>
                  <a:pt x="40" y="477"/>
                </a:lnTo>
                <a:lnTo>
                  <a:pt x="36" y="471"/>
                </a:lnTo>
                <a:lnTo>
                  <a:pt x="34" y="466"/>
                </a:lnTo>
                <a:lnTo>
                  <a:pt x="32" y="460"/>
                </a:lnTo>
                <a:lnTo>
                  <a:pt x="29" y="452"/>
                </a:lnTo>
                <a:lnTo>
                  <a:pt x="27" y="447"/>
                </a:lnTo>
                <a:lnTo>
                  <a:pt x="25" y="441"/>
                </a:lnTo>
                <a:lnTo>
                  <a:pt x="21" y="435"/>
                </a:lnTo>
                <a:lnTo>
                  <a:pt x="19" y="428"/>
                </a:lnTo>
                <a:lnTo>
                  <a:pt x="17" y="422"/>
                </a:lnTo>
                <a:lnTo>
                  <a:pt x="15" y="416"/>
                </a:lnTo>
                <a:lnTo>
                  <a:pt x="15" y="411"/>
                </a:lnTo>
                <a:lnTo>
                  <a:pt x="13" y="403"/>
                </a:lnTo>
                <a:lnTo>
                  <a:pt x="11" y="397"/>
                </a:lnTo>
                <a:lnTo>
                  <a:pt x="9" y="390"/>
                </a:lnTo>
                <a:lnTo>
                  <a:pt x="8" y="382"/>
                </a:lnTo>
                <a:lnTo>
                  <a:pt x="6" y="376"/>
                </a:lnTo>
                <a:lnTo>
                  <a:pt x="6" y="371"/>
                </a:lnTo>
                <a:lnTo>
                  <a:pt x="4" y="363"/>
                </a:lnTo>
                <a:lnTo>
                  <a:pt x="4" y="357"/>
                </a:lnTo>
                <a:lnTo>
                  <a:pt x="2" y="350"/>
                </a:lnTo>
                <a:lnTo>
                  <a:pt x="0" y="344"/>
                </a:lnTo>
                <a:lnTo>
                  <a:pt x="0" y="336"/>
                </a:lnTo>
                <a:lnTo>
                  <a:pt x="0" y="331"/>
                </a:lnTo>
                <a:lnTo>
                  <a:pt x="0" y="323"/>
                </a:lnTo>
                <a:lnTo>
                  <a:pt x="0" y="317"/>
                </a:lnTo>
                <a:lnTo>
                  <a:pt x="0" y="312"/>
                </a:lnTo>
                <a:lnTo>
                  <a:pt x="0" y="306"/>
                </a:lnTo>
                <a:lnTo>
                  <a:pt x="0" y="298"/>
                </a:lnTo>
                <a:lnTo>
                  <a:pt x="0" y="293"/>
                </a:lnTo>
                <a:lnTo>
                  <a:pt x="0" y="285"/>
                </a:lnTo>
                <a:lnTo>
                  <a:pt x="0" y="277"/>
                </a:lnTo>
                <a:lnTo>
                  <a:pt x="0" y="272"/>
                </a:lnTo>
                <a:lnTo>
                  <a:pt x="0" y="264"/>
                </a:lnTo>
                <a:lnTo>
                  <a:pt x="2" y="258"/>
                </a:lnTo>
                <a:lnTo>
                  <a:pt x="4" y="253"/>
                </a:lnTo>
                <a:lnTo>
                  <a:pt x="4" y="245"/>
                </a:lnTo>
                <a:lnTo>
                  <a:pt x="6" y="239"/>
                </a:lnTo>
                <a:lnTo>
                  <a:pt x="6" y="232"/>
                </a:lnTo>
                <a:lnTo>
                  <a:pt x="8" y="226"/>
                </a:lnTo>
                <a:lnTo>
                  <a:pt x="9" y="220"/>
                </a:lnTo>
                <a:lnTo>
                  <a:pt x="11" y="215"/>
                </a:lnTo>
                <a:lnTo>
                  <a:pt x="13" y="207"/>
                </a:lnTo>
                <a:lnTo>
                  <a:pt x="17" y="201"/>
                </a:lnTo>
                <a:lnTo>
                  <a:pt x="19" y="194"/>
                </a:lnTo>
                <a:lnTo>
                  <a:pt x="21" y="188"/>
                </a:lnTo>
                <a:lnTo>
                  <a:pt x="23" y="182"/>
                </a:lnTo>
                <a:lnTo>
                  <a:pt x="27" y="177"/>
                </a:lnTo>
                <a:lnTo>
                  <a:pt x="29" y="169"/>
                </a:lnTo>
                <a:lnTo>
                  <a:pt x="32" y="163"/>
                </a:lnTo>
                <a:lnTo>
                  <a:pt x="36" y="156"/>
                </a:lnTo>
                <a:lnTo>
                  <a:pt x="40" y="152"/>
                </a:lnTo>
                <a:lnTo>
                  <a:pt x="42" y="144"/>
                </a:lnTo>
                <a:lnTo>
                  <a:pt x="46" y="139"/>
                </a:lnTo>
                <a:lnTo>
                  <a:pt x="49" y="133"/>
                </a:lnTo>
                <a:lnTo>
                  <a:pt x="55" y="127"/>
                </a:lnTo>
                <a:lnTo>
                  <a:pt x="57" y="122"/>
                </a:lnTo>
                <a:lnTo>
                  <a:pt x="63" y="116"/>
                </a:lnTo>
                <a:lnTo>
                  <a:pt x="68" y="110"/>
                </a:lnTo>
                <a:lnTo>
                  <a:pt x="74" y="104"/>
                </a:lnTo>
                <a:lnTo>
                  <a:pt x="78" y="99"/>
                </a:lnTo>
                <a:lnTo>
                  <a:pt x="82" y="93"/>
                </a:lnTo>
                <a:lnTo>
                  <a:pt x="87" y="87"/>
                </a:lnTo>
                <a:lnTo>
                  <a:pt x="93" y="82"/>
                </a:lnTo>
                <a:lnTo>
                  <a:pt x="99" y="76"/>
                </a:lnTo>
                <a:lnTo>
                  <a:pt x="103" y="72"/>
                </a:lnTo>
                <a:lnTo>
                  <a:pt x="110" y="66"/>
                </a:lnTo>
                <a:lnTo>
                  <a:pt x="116" y="63"/>
                </a:lnTo>
                <a:lnTo>
                  <a:pt x="122" y="59"/>
                </a:lnTo>
                <a:lnTo>
                  <a:pt x="129" y="53"/>
                </a:lnTo>
                <a:lnTo>
                  <a:pt x="135" y="49"/>
                </a:lnTo>
                <a:lnTo>
                  <a:pt x="141" y="46"/>
                </a:lnTo>
                <a:lnTo>
                  <a:pt x="148" y="40"/>
                </a:lnTo>
                <a:lnTo>
                  <a:pt x="156" y="36"/>
                </a:lnTo>
                <a:lnTo>
                  <a:pt x="162" y="34"/>
                </a:lnTo>
                <a:lnTo>
                  <a:pt x="169" y="30"/>
                </a:lnTo>
                <a:lnTo>
                  <a:pt x="177" y="27"/>
                </a:lnTo>
                <a:lnTo>
                  <a:pt x="184" y="23"/>
                </a:lnTo>
                <a:lnTo>
                  <a:pt x="192" y="21"/>
                </a:lnTo>
                <a:lnTo>
                  <a:pt x="200" y="19"/>
                </a:lnTo>
                <a:lnTo>
                  <a:pt x="207" y="15"/>
                </a:lnTo>
                <a:lnTo>
                  <a:pt x="215" y="13"/>
                </a:lnTo>
                <a:lnTo>
                  <a:pt x="222" y="11"/>
                </a:lnTo>
                <a:lnTo>
                  <a:pt x="230" y="9"/>
                </a:lnTo>
                <a:lnTo>
                  <a:pt x="238" y="6"/>
                </a:lnTo>
                <a:lnTo>
                  <a:pt x="245" y="6"/>
                </a:lnTo>
                <a:lnTo>
                  <a:pt x="253" y="4"/>
                </a:lnTo>
                <a:lnTo>
                  <a:pt x="262" y="4"/>
                </a:lnTo>
                <a:lnTo>
                  <a:pt x="270" y="2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2" y="0"/>
                </a:lnTo>
                <a:lnTo>
                  <a:pt x="310" y="0"/>
                </a:lnTo>
                <a:lnTo>
                  <a:pt x="319" y="0"/>
                </a:lnTo>
                <a:lnTo>
                  <a:pt x="327" y="0"/>
                </a:lnTo>
                <a:lnTo>
                  <a:pt x="335" y="0"/>
                </a:lnTo>
                <a:lnTo>
                  <a:pt x="342" y="2"/>
                </a:lnTo>
                <a:lnTo>
                  <a:pt x="350" y="2"/>
                </a:lnTo>
                <a:lnTo>
                  <a:pt x="359" y="4"/>
                </a:lnTo>
                <a:lnTo>
                  <a:pt x="367" y="6"/>
                </a:lnTo>
                <a:lnTo>
                  <a:pt x="375" y="6"/>
                </a:lnTo>
                <a:lnTo>
                  <a:pt x="382" y="9"/>
                </a:lnTo>
                <a:lnTo>
                  <a:pt x="392" y="11"/>
                </a:lnTo>
                <a:lnTo>
                  <a:pt x="399" y="13"/>
                </a:lnTo>
                <a:lnTo>
                  <a:pt x="407" y="17"/>
                </a:lnTo>
                <a:lnTo>
                  <a:pt x="415" y="19"/>
                </a:lnTo>
                <a:lnTo>
                  <a:pt x="424" y="23"/>
                </a:lnTo>
                <a:lnTo>
                  <a:pt x="430" y="27"/>
                </a:lnTo>
                <a:lnTo>
                  <a:pt x="437" y="30"/>
                </a:lnTo>
                <a:lnTo>
                  <a:pt x="445" y="34"/>
                </a:lnTo>
                <a:lnTo>
                  <a:pt x="453" y="38"/>
                </a:lnTo>
                <a:lnTo>
                  <a:pt x="460" y="42"/>
                </a:lnTo>
                <a:lnTo>
                  <a:pt x="468" y="47"/>
                </a:lnTo>
                <a:lnTo>
                  <a:pt x="475" y="51"/>
                </a:lnTo>
                <a:lnTo>
                  <a:pt x="483" y="57"/>
                </a:lnTo>
                <a:lnTo>
                  <a:pt x="489" y="63"/>
                </a:lnTo>
                <a:lnTo>
                  <a:pt x="496" y="66"/>
                </a:lnTo>
                <a:lnTo>
                  <a:pt x="502" y="74"/>
                </a:lnTo>
                <a:lnTo>
                  <a:pt x="510" y="80"/>
                </a:lnTo>
                <a:lnTo>
                  <a:pt x="515" y="87"/>
                </a:lnTo>
                <a:lnTo>
                  <a:pt x="523" y="93"/>
                </a:lnTo>
                <a:lnTo>
                  <a:pt x="531" y="101"/>
                </a:lnTo>
                <a:lnTo>
                  <a:pt x="536" y="108"/>
                </a:lnTo>
                <a:lnTo>
                  <a:pt x="542" y="116"/>
                </a:lnTo>
                <a:lnTo>
                  <a:pt x="548" y="123"/>
                </a:lnTo>
                <a:lnTo>
                  <a:pt x="553" y="131"/>
                </a:lnTo>
                <a:lnTo>
                  <a:pt x="561" y="141"/>
                </a:lnTo>
                <a:lnTo>
                  <a:pt x="569" y="148"/>
                </a:lnTo>
                <a:lnTo>
                  <a:pt x="576" y="158"/>
                </a:lnTo>
                <a:lnTo>
                  <a:pt x="584" y="169"/>
                </a:lnTo>
                <a:lnTo>
                  <a:pt x="591" y="179"/>
                </a:lnTo>
                <a:lnTo>
                  <a:pt x="599" y="188"/>
                </a:lnTo>
                <a:lnTo>
                  <a:pt x="607" y="200"/>
                </a:lnTo>
                <a:lnTo>
                  <a:pt x="614" y="209"/>
                </a:lnTo>
                <a:lnTo>
                  <a:pt x="624" y="220"/>
                </a:lnTo>
                <a:lnTo>
                  <a:pt x="631" y="232"/>
                </a:lnTo>
                <a:lnTo>
                  <a:pt x="641" y="243"/>
                </a:lnTo>
                <a:lnTo>
                  <a:pt x="650" y="257"/>
                </a:lnTo>
                <a:lnTo>
                  <a:pt x="660" y="270"/>
                </a:lnTo>
                <a:lnTo>
                  <a:pt x="667" y="281"/>
                </a:lnTo>
                <a:lnTo>
                  <a:pt x="677" y="293"/>
                </a:lnTo>
                <a:lnTo>
                  <a:pt x="686" y="306"/>
                </a:lnTo>
                <a:lnTo>
                  <a:pt x="698" y="321"/>
                </a:lnTo>
                <a:lnTo>
                  <a:pt x="707" y="333"/>
                </a:lnTo>
                <a:lnTo>
                  <a:pt x="717" y="348"/>
                </a:lnTo>
                <a:lnTo>
                  <a:pt x="726" y="361"/>
                </a:lnTo>
                <a:lnTo>
                  <a:pt x="738" y="376"/>
                </a:lnTo>
                <a:lnTo>
                  <a:pt x="747" y="390"/>
                </a:lnTo>
                <a:lnTo>
                  <a:pt x="759" y="405"/>
                </a:lnTo>
                <a:lnTo>
                  <a:pt x="768" y="420"/>
                </a:lnTo>
                <a:lnTo>
                  <a:pt x="780" y="435"/>
                </a:lnTo>
                <a:lnTo>
                  <a:pt x="791" y="450"/>
                </a:lnTo>
                <a:lnTo>
                  <a:pt x="801" y="466"/>
                </a:lnTo>
                <a:lnTo>
                  <a:pt x="812" y="481"/>
                </a:lnTo>
                <a:lnTo>
                  <a:pt x="823" y="496"/>
                </a:lnTo>
                <a:lnTo>
                  <a:pt x="835" y="511"/>
                </a:lnTo>
                <a:lnTo>
                  <a:pt x="846" y="527"/>
                </a:lnTo>
                <a:lnTo>
                  <a:pt x="858" y="544"/>
                </a:lnTo>
                <a:lnTo>
                  <a:pt x="869" y="561"/>
                </a:lnTo>
                <a:lnTo>
                  <a:pt x="880" y="576"/>
                </a:lnTo>
                <a:lnTo>
                  <a:pt x="892" y="593"/>
                </a:lnTo>
                <a:lnTo>
                  <a:pt x="903" y="608"/>
                </a:lnTo>
                <a:lnTo>
                  <a:pt x="915" y="625"/>
                </a:lnTo>
                <a:lnTo>
                  <a:pt x="926" y="642"/>
                </a:lnTo>
                <a:lnTo>
                  <a:pt x="937" y="660"/>
                </a:lnTo>
                <a:lnTo>
                  <a:pt x="949" y="675"/>
                </a:lnTo>
                <a:lnTo>
                  <a:pt x="960" y="692"/>
                </a:lnTo>
                <a:lnTo>
                  <a:pt x="972" y="709"/>
                </a:lnTo>
                <a:lnTo>
                  <a:pt x="985" y="726"/>
                </a:lnTo>
                <a:lnTo>
                  <a:pt x="994" y="743"/>
                </a:lnTo>
                <a:lnTo>
                  <a:pt x="1008" y="760"/>
                </a:lnTo>
                <a:lnTo>
                  <a:pt x="1019" y="777"/>
                </a:lnTo>
                <a:lnTo>
                  <a:pt x="1031" y="795"/>
                </a:lnTo>
                <a:lnTo>
                  <a:pt x="1042" y="812"/>
                </a:lnTo>
                <a:lnTo>
                  <a:pt x="1055" y="829"/>
                </a:lnTo>
                <a:lnTo>
                  <a:pt x="1067" y="846"/>
                </a:lnTo>
                <a:lnTo>
                  <a:pt x="1078" y="863"/>
                </a:lnTo>
                <a:lnTo>
                  <a:pt x="1090" y="880"/>
                </a:lnTo>
                <a:lnTo>
                  <a:pt x="1103" y="897"/>
                </a:lnTo>
                <a:lnTo>
                  <a:pt x="1112" y="912"/>
                </a:lnTo>
                <a:lnTo>
                  <a:pt x="1126" y="930"/>
                </a:lnTo>
                <a:lnTo>
                  <a:pt x="1137" y="947"/>
                </a:lnTo>
                <a:lnTo>
                  <a:pt x="1148" y="964"/>
                </a:lnTo>
                <a:lnTo>
                  <a:pt x="1160" y="981"/>
                </a:lnTo>
                <a:lnTo>
                  <a:pt x="1171" y="998"/>
                </a:lnTo>
                <a:lnTo>
                  <a:pt x="1183" y="1015"/>
                </a:lnTo>
                <a:lnTo>
                  <a:pt x="1194" y="1032"/>
                </a:lnTo>
                <a:lnTo>
                  <a:pt x="1198" y="1036"/>
                </a:lnTo>
                <a:lnTo>
                  <a:pt x="1202" y="1042"/>
                </a:lnTo>
                <a:lnTo>
                  <a:pt x="1204" y="1047"/>
                </a:lnTo>
                <a:lnTo>
                  <a:pt x="1209" y="1051"/>
                </a:lnTo>
                <a:lnTo>
                  <a:pt x="1211" y="1057"/>
                </a:lnTo>
                <a:lnTo>
                  <a:pt x="1215" y="1063"/>
                </a:lnTo>
                <a:lnTo>
                  <a:pt x="1219" y="1066"/>
                </a:lnTo>
                <a:lnTo>
                  <a:pt x="1223" y="1072"/>
                </a:lnTo>
                <a:lnTo>
                  <a:pt x="1225" y="1076"/>
                </a:lnTo>
                <a:lnTo>
                  <a:pt x="1230" y="1082"/>
                </a:lnTo>
                <a:lnTo>
                  <a:pt x="1232" y="1085"/>
                </a:lnTo>
                <a:lnTo>
                  <a:pt x="1236" y="1091"/>
                </a:lnTo>
                <a:lnTo>
                  <a:pt x="1240" y="1095"/>
                </a:lnTo>
                <a:lnTo>
                  <a:pt x="1244" y="1101"/>
                </a:lnTo>
                <a:lnTo>
                  <a:pt x="1245" y="1104"/>
                </a:lnTo>
                <a:lnTo>
                  <a:pt x="1249" y="1110"/>
                </a:lnTo>
                <a:lnTo>
                  <a:pt x="1255" y="1118"/>
                </a:lnTo>
                <a:lnTo>
                  <a:pt x="1263" y="1127"/>
                </a:lnTo>
                <a:lnTo>
                  <a:pt x="1264" y="1131"/>
                </a:lnTo>
                <a:lnTo>
                  <a:pt x="1268" y="1137"/>
                </a:lnTo>
                <a:lnTo>
                  <a:pt x="1272" y="1141"/>
                </a:lnTo>
                <a:lnTo>
                  <a:pt x="1276" y="1146"/>
                </a:lnTo>
                <a:lnTo>
                  <a:pt x="1280" y="1154"/>
                </a:lnTo>
                <a:lnTo>
                  <a:pt x="1287" y="1163"/>
                </a:lnTo>
                <a:lnTo>
                  <a:pt x="1291" y="1171"/>
                </a:lnTo>
                <a:lnTo>
                  <a:pt x="1299" y="1180"/>
                </a:lnTo>
                <a:lnTo>
                  <a:pt x="1304" y="1188"/>
                </a:lnTo>
                <a:lnTo>
                  <a:pt x="1308" y="1196"/>
                </a:lnTo>
                <a:lnTo>
                  <a:pt x="1314" y="1203"/>
                </a:lnTo>
                <a:lnTo>
                  <a:pt x="1320" y="1213"/>
                </a:lnTo>
                <a:lnTo>
                  <a:pt x="1323" y="1220"/>
                </a:lnTo>
                <a:lnTo>
                  <a:pt x="1329" y="1228"/>
                </a:lnTo>
                <a:lnTo>
                  <a:pt x="1333" y="1236"/>
                </a:lnTo>
                <a:lnTo>
                  <a:pt x="1337" y="1243"/>
                </a:lnTo>
                <a:lnTo>
                  <a:pt x="1341" y="1249"/>
                </a:lnTo>
                <a:lnTo>
                  <a:pt x="1344" y="1257"/>
                </a:lnTo>
                <a:lnTo>
                  <a:pt x="1350" y="1262"/>
                </a:lnTo>
                <a:lnTo>
                  <a:pt x="1354" y="1270"/>
                </a:lnTo>
                <a:lnTo>
                  <a:pt x="1358" y="1277"/>
                </a:lnTo>
                <a:lnTo>
                  <a:pt x="1360" y="1283"/>
                </a:lnTo>
                <a:lnTo>
                  <a:pt x="1363" y="1291"/>
                </a:lnTo>
                <a:lnTo>
                  <a:pt x="1367" y="1298"/>
                </a:lnTo>
                <a:lnTo>
                  <a:pt x="1369" y="1304"/>
                </a:lnTo>
                <a:lnTo>
                  <a:pt x="1373" y="1312"/>
                </a:lnTo>
                <a:lnTo>
                  <a:pt x="1375" y="1317"/>
                </a:lnTo>
                <a:lnTo>
                  <a:pt x="1377" y="1323"/>
                </a:lnTo>
                <a:lnTo>
                  <a:pt x="1379" y="1329"/>
                </a:lnTo>
                <a:lnTo>
                  <a:pt x="1382" y="1336"/>
                </a:lnTo>
                <a:lnTo>
                  <a:pt x="1384" y="1342"/>
                </a:lnTo>
                <a:lnTo>
                  <a:pt x="1386" y="1350"/>
                </a:lnTo>
                <a:lnTo>
                  <a:pt x="1388" y="1353"/>
                </a:lnTo>
                <a:lnTo>
                  <a:pt x="1390" y="1359"/>
                </a:lnTo>
                <a:lnTo>
                  <a:pt x="1390" y="1365"/>
                </a:lnTo>
                <a:lnTo>
                  <a:pt x="1394" y="1373"/>
                </a:lnTo>
                <a:lnTo>
                  <a:pt x="1394" y="1376"/>
                </a:lnTo>
                <a:lnTo>
                  <a:pt x="1396" y="1382"/>
                </a:lnTo>
                <a:lnTo>
                  <a:pt x="1398" y="1388"/>
                </a:lnTo>
                <a:lnTo>
                  <a:pt x="1398" y="1395"/>
                </a:lnTo>
                <a:lnTo>
                  <a:pt x="1398" y="1399"/>
                </a:lnTo>
                <a:lnTo>
                  <a:pt x="1399" y="1403"/>
                </a:lnTo>
                <a:lnTo>
                  <a:pt x="1399" y="1409"/>
                </a:lnTo>
                <a:lnTo>
                  <a:pt x="1401" y="1414"/>
                </a:lnTo>
                <a:lnTo>
                  <a:pt x="1401" y="1418"/>
                </a:lnTo>
                <a:lnTo>
                  <a:pt x="1401" y="1424"/>
                </a:lnTo>
                <a:lnTo>
                  <a:pt x="1401" y="1430"/>
                </a:lnTo>
                <a:lnTo>
                  <a:pt x="1401" y="1433"/>
                </a:lnTo>
                <a:lnTo>
                  <a:pt x="1401" y="1443"/>
                </a:lnTo>
                <a:lnTo>
                  <a:pt x="1399" y="1452"/>
                </a:lnTo>
                <a:lnTo>
                  <a:pt x="1399" y="1456"/>
                </a:lnTo>
                <a:lnTo>
                  <a:pt x="1399" y="1462"/>
                </a:lnTo>
                <a:lnTo>
                  <a:pt x="1398" y="1466"/>
                </a:lnTo>
                <a:lnTo>
                  <a:pt x="1398" y="1471"/>
                </a:lnTo>
                <a:lnTo>
                  <a:pt x="1396" y="1479"/>
                </a:lnTo>
                <a:lnTo>
                  <a:pt x="1394" y="1487"/>
                </a:lnTo>
                <a:lnTo>
                  <a:pt x="1390" y="1494"/>
                </a:lnTo>
                <a:lnTo>
                  <a:pt x="1390" y="1502"/>
                </a:lnTo>
                <a:lnTo>
                  <a:pt x="1384" y="1509"/>
                </a:lnTo>
                <a:lnTo>
                  <a:pt x="1382" y="1517"/>
                </a:lnTo>
                <a:lnTo>
                  <a:pt x="1379" y="1525"/>
                </a:lnTo>
                <a:lnTo>
                  <a:pt x="1375" y="1534"/>
                </a:lnTo>
                <a:lnTo>
                  <a:pt x="1371" y="1540"/>
                </a:lnTo>
                <a:lnTo>
                  <a:pt x="1365" y="1547"/>
                </a:lnTo>
                <a:lnTo>
                  <a:pt x="1361" y="1555"/>
                </a:lnTo>
                <a:lnTo>
                  <a:pt x="1358" y="1563"/>
                </a:lnTo>
                <a:lnTo>
                  <a:pt x="1352" y="1570"/>
                </a:lnTo>
                <a:lnTo>
                  <a:pt x="1346" y="1578"/>
                </a:lnTo>
                <a:lnTo>
                  <a:pt x="1342" y="1585"/>
                </a:lnTo>
                <a:lnTo>
                  <a:pt x="1337" y="1593"/>
                </a:lnTo>
                <a:lnTo>
                  <a:pt x="1329" y="1601"/>
                </a:lnTo>
                <a:lnTo>
                  <a:pt x="1322" y="1610"/>
                </a:lnTo>
                <a:lnTo>
                  <a:pt x="1312" y="1620"/>
                </a:lnTo>
                <a:lnTo>
                  <a:pt x="1303" y="1627"/>
                </a:lnTo>
                <a:lnTo>
                  <a:pt x="1299" y="1631"/>
                </a:lnTo>
                <a:lnTo>
                  <a:pt x="1293" y="1635"/>
                </a:lnTo>
                <a:lnTo>
                  <a:pt x="1287" y="1637"/>
                </a:lnTo>
                <a:lnTo>
                  <a:pt x="1284" y="1642"/>
                </a:lnTo>
                <a:lnTo>
                  <a:pt x="1278" y="1644"/>
                </a:lnTo>
                <a:lnTo>
                  <a:pt x="1274" y="1648"/>
                </a:lnTo>
                <a:lnTo>
                  <a:pt x="1268" y="1652"/>
                </a:lnTo>
                <a:lnTo>
                  <a:pt x="1263" y="1654"/>
                </a:lnTo>
                <a:lnTo>
                  <a:pt x="1257" y="1658"/>
                </a:lnTo>
                <a:lnTo>
                  <a:pt x="1251" y="1660"/>
                </a:lnTo>
                <a:lnTo>
                  <a:pt x="1245" y="1661"/>
                </a:lnTo>
                <a:lnTo>
                  <a:pt x="1240" y="1665"/>
                </a:lnTo>
                <a:lnTo>
                  <a:pt x="1234" y="1667"/>
                </a:lnTo>
                <a:lnTo>
                  <a:pt x="1228" y="1669"/>
                </a:lnTo>
                <a:lnTo>
                  <a:pt x="1223" y="1671"/>
                </a:lnTo>
                <a:lnTo>
                  <a:pt x="1217" y="1673"/>
                </a:lnTo>
                <a:lnTo>
                  <a:pt x="1209" y="1675"/>
                </a:lnTo>
                <a:lnTo>
                  <a:pt x="1204" y="1675"/>
                </a:lnTo>
                <a:lnTo>
                  <a:pt x="1198" y="1677"/>
                </a:lnTo>
                <a:lnTo>
                  <a:pt x="1192" y="1679"/>
                </a:lnTo>
                <a:lnTo>
                  <a:pt x="1187" y="1679"/>
                </a:lnTo>
                <a:lnTo>
                  <a:pt x="1179" y="1680"/>
                </a:lnTo>
                <a:lnTo>
                  <a:pt x="1173" y="1680"/>
                </a:lnTo>
                <a:lnTo>
                  <a:pt x="1168" y="1682"/>
                </a:lnTo>
                <a:lnTo>
                  <a:pt x="1162" y="1682"/>
                </a:lnTo>
                <a:lnTo>
                  <a:pt x="1154" y="1682"/>
                </a:lnTo>
                <a:lnTo>
                  <a:pt x="1148" y="1682"/>
                </a:lnTo>
                <a:lnTo>
                  <a:pt x="1141" y="1682"/>
                </a:lnTo>
                <a:lnTo>
                  <a:pt x="1135" y="1682"/>
                </a:lnTo>
                <a:lnTo>
                  <a:pt x="1129" y="1680"/>
                </a:lnTo>
                <a:lnTo>
                  <a:pt x="1122" y="1680"/>
                </a:lnTo>
                <a:lnTo>
                  <a:pt x="1116" y="1680"/>
                </a:lnTo>
                <a:lnTo>
                  <a:pt x="1109" y="1679"/>
                </a:lnTo>
                <a:lnTo>
                  <a:pt x="1103" y="1677"/>
                </a:lnTo>
                <a:lnTo>
                  <a:pt x="1097" y="1675"/>
                </a:lnTo>
                <a:lnTo>
                  <a:pt x="1090" y="1675"/>
                </a:lnTo>
                <a:lnTo>
                  <a:pt x="1084" y="1673"/>
                </a:lnTo>
                <a:lnTo>
                  <a:pt x="1078" y="1671"/>
                </a:lnTo>
                <a:lnTo>
                  <a:pt x="1071" y="1667"/>
                </a:lnTo>
                <a:lnTo>
                  <a:pt x="1067" y="1667"/>
                </a:lnTo>
                <a:lnTo>
                  <a:pt x="1059" y="1663"/>
                </a:lnTo>
                <a:lnTo>
                  <a:pt x="1053" y="1660"/>
                </a:lnTo>
                <a:lnTo>
                  <a:pt x="1046" y="1656"/>
                </a:lnTo>
                <a:lnTo>
                  <a:pt x="1040" y="1654"/>
                </a:lnTo>
                <a:lnTo>
                  <a:pt x="1034" y="1650"/>
                </a:lnTo>
                <a:lnTo>
                  <a:pt x="1029" y="1646"/>
                </a:lnTo>
                <a:lnTo>
                  <a:pt x="1023" y="1642"/>
                </a:lnTo>
                <a:lnTo>
                  <a:pt x="1017" y="1639"/>
                </a:lnTo>
                <a:lnTo>
                  <a:pt x="1012" y="1633"/>
                </a:lnTo>
                <a:lnTo>
                  <a:pt x="1006" y="1629"/>
                </a:lnTo>
                <a:lnTo>
                  <a:pt x="1000" y="1623"/>
                </a:lnTo>
                <a:lnTo>
                  <a:pt x="994" y="1620"/>
                </a:lnTo>
                <a:lnTo>
                  <a:pt x="991" y="1614"/>
                </a:lnTo>
                <a:lnTo>
                  <a:pt x="985" y="1608"/>
                </a:lnTo>
                <a:lnTo>
                  <a:pt x="979" y="1603"/>
                </a:lnTo>
                <a:lnTo>
                  <a:pt x="975" y="1597"/>
                </a:lnTo>
                <a:lnTo>
                  <a:pt x="970" y="1591"/>
                </a:lnTo>
                <a:lnTo>
                  <a:pt x="964" y="1584"/>
                </a:lnTo>
                <a:lnTo>
                  <a:pt x="960" y="1576"/>
                </a:lnTo>
                <a:lnTo>
                  <a:pt x="955" y="1570"/>
                </a:lnTo>
                <a:lnTo>
                  <a:pt x="947" y="1561"/>
                </a:lnTo>
                <a:lnTo>
                  <a:pt x="941" y="1553"/>
                </a:lnTo>
                <a:lnTo>
                  <a:pt x="937" y="1547"/>
                </a:lnTo>
                <a:lnTo>
                  <a:pt x="934" y="1542"/>
                </a:lnTo>
                <a:lnTo>
                  <a:pt x="930" y="1538"/>
                </a:lnTo>
                <a:lnTo>
                  <a:pt x="926" y="1532"/>
                </a:lnTo>
                <a:lnTo>
                  <a:pt x="922" y="1527"/>
                </a:lnTo>
                <a:lnTo>
                  <a:pt x="918" y="1521"/>
                </a:lnTo>
                <a:lnTo>
                  <a:pt x="915" y="1515"/>
                </a:lnTo>
                <a:lnTo>
                  <a:pt x="909" y="1507"/>
                </a:lnTo>
                <a:lnTo>
                  <a:pt x="905" y="1502"/>
                </a:lnTo>
                <a:lnTo>
                  <a:pt x="901" y="1496"/>
                </a:lnTo>
                <a:lnTo>
                  <a:pt x="897" y="1488"/>
                </a:lnTo>
                <a:lnTo>
                  <a:pt x="894" y="1483"/>
                </a:lnTo>
                <a:lnTo>
                  <a:pt x="888" y="1477"/>
                </a:lnTo>
                <a:lnTo>
                  <a:pt x="884" y="1469"/>
                </a:lnTo>
                <a:lnTo>
                  <a:pt x="878" y="1464"/>
                </a:lnTo>
                <a:lnTo>
                  <a:pt x="875" y="1456"/>
                </a:lnTo>
                <a:lnTo>
                  <a:pt x="869" y="1449"/>
                </a:lnTo>
                <a:lnTo>
                  <a:pt x="865" y="1441"/>
                </a:lnTo>
                <a:lnTo>
                  <a:pt x="859" y="1433"/>
                </a:lnTo>
                <a:lnTo>
                  <a:pt x="856" y="1428"/>
                </a:lnTo>
                <a:lnTo>
                  <a:pt x="850" y="1418"/>
                </a:lnTo>
                <a:lnTo>
                  <a:pt x="844" y="1411"/>
                </a:lnTo>
                <a:lnTo>
                  <a:pt x="839" y="1403"/>
                </a:lnTo>
                <a:lnTo>
                  <a:pt x="833" y="1395"/>
                </a:lnTo>
                <a:lnTo>
                  <a:pt x="827" y="1386"/>
                </a:lnTo>
                <a:lnTo>
                  <a:pt x="821" y="1380"/>
                </a:lnTo>
                <a:lnTo>
                  <a:pt x="818" y="1371"/>
                </a:lnTo>
                <a:lnTo>
                  <a:pt x="812" y="1363"/>
                </a:lnTo>
                <a:lnTo>
                  <a:pt x="806" y="1353"/>
                </a:lnTo>
                <a:lnTo>
                  <a:pt x="801" y="1346"/>
                </a:lnTo>
                <a:lnTo>
                  <a:pt x="795" y="1336"/>
                </a:lnTo>
                <a:lnTo>
                  <a:pt x="789" y="1329"/>
                </a:lnTo>
                <a:lnTo>
                  <a:pt x="783" y="1319"/>
                </a:lnTo>
                <a:lnTo>
                  <a:pt x="778" y="1312"/>
                </a:lnTo>
                <a:lnTo>
                  <a:pt x="772" y="1304"/>
                </a:lnTo>
                <a:lnTo>
                  <a:pt x="766" y="1296"/>
                </a:lnTo>
                <a:lnTo>
                  <a:pt x="761" y="1287"/>
                </a:lnTo>
                <a:lnTo>
                  <a:pt x="755" y="1277"/>
                </a:lnTo>
                <a:lnTo>
                  <a:pt x="747" y="1268"/>
                </a:lnTo>
                <a:lnTo>
                  <a:pt x="743" y="1260"/>
                </a:lnTo>
                <a:lnTo>
                  <a:pt x="738" y="1251"/>
                </a:lnTo>
                <a:lnTo>
                  <a:pt x="730" y="1243"/>
                </a:lnTo>
                <a:lnTo>
                  <a:pt x="724" y="1234"/>
                </a:lnTo>
                <a:lnTo>
                  <a:pt x="721" y="1226"/>
                </a:lnTo>
                <a:lnTo>
                  <a:pt x="713" y="1217"/>
                </a:lnTo>
                <a:lnTo>
                  <a:pt x="709" y="1207"/>
                </a:lnTo>
                <a:lnTo>
                  <a:pt x="702" y="1200"/>
                </a:lnTo>
                <a:lnTo>
                  <a:pt x="696" y="1190"/>
                </a:lnTo>
                <a:lnTo>
                  <a:pt x="690" y="1182"/>
                </a:lnTo>
                <a:lnTo>
                  <a:pt x="685" y="1173"/>
                </a:lnTo>
                <a:lnTo>
                  <a:pt x="679" y="1163"/>
                </a:lnTo>
                <a:lnTo>
                  <a:pt x="673" y="1156"/>
                </a:lnTo>
                <a:lnTo>
                  <a:pt x="664" y="1142"/>
                </a:lnTo>
                <a:lnTo>
                  <a:pt x="654" y="1129"/>
                </a:lnTo>
                <a:lnTo>
                  <a:pt x="645" y="1114"/>
                </a:lnTo>
                <a:lnTo>
                  <a:pt x="635" y="1101"/>
                </a:lnTo>
                <a:lnTo>
                  <a:pt x="626" y="1085"/>
                </a:lnTo>
                <a:lnTo>
                  <a:pt x="616" y="1072"/>
                </a:lnTo>
                <a:lnTo>
                  <a:pt x="607" y="1059"/>
                </a:lnTo>
                <a:lnTo>
                  <a:pt x="599" y="1046"/>
                </a:lnTo>
                <a:lnTo>
                  <a:pt x="589" y="1030"/>
                </a:lnTo>
                <a:lnTo>
                  <a:pt x="580" y="1017"/>
                </a:lnTo>
                <a:lnTo>
                  <a:pt x="570" y="1002"/>
                </a:lnTo>
                <a:lnTo>
                  <a:pt x="561" y="990"/>
                </a:lnTo>
                <a:lnTo>
                  <a:pt x="551" y="975"/>
                </a:lnTo>
                <a:lnTo>
                  <a:pt x="544" y="962"/>
                </a:lnTo>
                <a:lnTo>
                  <a:pt x="534" y="949"/>
                </a:lnTo>
                <a:lnTo>
                  <a:pt x="525" y="935"/>
                </a:lnTo>
                <a:lnTo>
                  <a:pt x="515" y="922"/>
                </a:lnTo>
                <a:lnTo>
                  <a:pt x="506" y="909"/>
                </a:lnTo>
                <a:lnTo>
                  <a:pt x="498" y="895"/>
                </a:lnTo>
                <a:lnTo>
                  <a:pt x="489" y="882"/>
                </a:lnTo>
                <a:lnTo>
                  <a:pt x="479" y="869"/>
                </a:lnTo>
                <a:lnTo>
                  <a:pt x="472" y="855"/>
                </a:lnTo>
                <a:lnTo>
                  <a:pt x="462" y="842"/>
                </a:lnTo>
                <a:lnTo>
                  <a:pt x="454" y="831"/>
                </a:lnTo>
                <a:lnTo>
                  <a:pt x="445" y="817"/>
                </a:lnTo>
                <a:lnTo>
                  <a:pt x="437" y="806"/>
                </a:lnTo>
                <a:lnTo>
                  <a:pt x="428" y="793"/>
                </a:lnTo>
                <a:lnTo>
                  <a:pt x="420" y="779"/>
                </a:lnTo>
                <a:lnTo>
                  <a:pt x="413" y="768"/>
                </a:lnTo>
                <a:lnTo>
                  <a:pt x="405" y="755"/>
                </a:lnTo>
                <a:lnTo>
                  <a:pt x="397" y="743"/>
                </a:lnTo>
                <a:lnTo>
                  <a:pt x="390" y="732"/>
                </a:lnTo>
                <a:lnTo>
                  <a:pt x="380" y="720"/>
                </a:lnTo>
                <a:lnTo>
                  <a:pt x="373" y="707"/>
                </a:lnTo>
                <a:lnTo>
                  <a:pt x="365" y="696"/>
                </a:lnTo>
                <a:lnTo>
                  <a:pt x="359" y="686"/>
                </a:lnTo>
                <a:lnTo>
                  <a:pt x="352" y="675"/>
                </a:lnTo>
                <a:lnTo>
                  <a:pt x="344" y="663"/>
                </a:lnTo>
                <a:lnTo>
                  <a:pt x="337" y="654"/>
                </a:lnTo>
                <a:lnTo>
                  <a:pt x="331" y="642"/>
                </a:lnTo>
                <a:lnTo>
                  <a:pt x="323" y="631"/>
                </a:lnTo>
                <a:lnTo>
                  <a:pt x="318" y="622"/>
                </a:lnTo>
                <a:lnTo>
                  <a:pt x="312" y="612"/>
                </a:lnTo>
                <a:lnTo>
                  <a:pt x="306" y="603"/>
                </a:lnTo>
                <a:lnTo>
                  <a:pt x="299" y="593"/>
                </a:lnTo>
                <a:lnTo>
                  <a:pt x="293" y="584"/>
                </a:lnTo>
                <a:lnTo>
                  <a:pt x="289" y="574"/>
                </a:lnTo>
                <a:lnTo>
                  <a:pt x="283" y="566"/>
                </a:lnTo>
                <a:lnTo>
                  <a:pt x="278" y="557"/>
                </a:lnTo>
                <a:lnTo>
                  <a:pt x="272" y="549"/>
                </a:lnTo>
                <a:lnTo>
                  <a:pt x="268" y="542"/>
                </a:lnTo>
                <a:lnTo>
                  <a:pt x="262" y="534"/>
                </a:lnTo>
                <a:lnTo>
                  <a:pt x="259" y="527"/>
                </a:lnTo>
                <a:lnTo>
                  <a:pt x="253" y="519"/>
                </a:lnTo>
                <a:lnTo>
                  <a:pt x="249" y="511"/>
                </a:lnTo>
                <a:lnTo>
                  <a:pt x="245" y="506"/>
                </a:lnTo>
                <a:lnTo>
                  <a:pt x="241" y="500"/>
                </a:lnTo>
                <a:lnTo>
                  <a:pt x="238" y="494"/>
                </a:lnTo>
                <a:lnTo>
                  <a:pt x="234" y="488"/>
                </a:lnTo>
                <a:lnTo>
                  <a:pt x="230" y="483"/>
                </a:lnTo>
                <a:lnTo>
                  <a:pt x="228" y="477"/>
                </a:lnTo>
                <a:lnTo>
                  <a:pt x="226" y="473"/>
                </a:lnTo>
                <a:lnTo>
                  <a:pt x="222" y="468"/>
                </a:lnTo>
                <a:lnTo>
                  <a:pt x="222" y="466"/>
                </a:lnTo>
                <a:lnTo>
                  <a:pt x="217" y="458"/>
                </a:lnTo>
                <a:lnTo>
                  <a:pt x="215" y="450"/>
                </a:lnTo>
                <a:lnTo>
                  <a:pt x="211" y="445"/>
                </a:lnTo>
                <a:lnTo>
                  <a:pt x="207" y="439"/>
                </a:lnTo>
                <a:lnTo>
                  <a:pt x="205" y="431"/>
                </a:lnTo>
                <a:lnTo>
                  <a:pt x="202" y="426"/>
                </a:lnTo>
                <a:lnTo>
                  <a:pt x="200" y="420"/>
                </a:lnTo>
                <a:lnTo>
                  <a:pt x="200" y="414"/>
                </a:lnTo>
                <a:lnTo>
                  <a:pt x="196" y="409"/>
                </a:lnTo>
                <a:lnTo>
                  <a:pt x="194" y="403"/>
                </a:lnTo>
                <a:lnTo>
                  <a:pt x="192" y="397"/>
                </a:lnTo>
                <a:lnTo>
                  <a:pt x="192" y="392"/>
                </a:lnTo>
                <a:lnTo>
                  <a:pt x="190" y="388"/>
                </a:lnTo>
                <a:lnTo>
                  <a:pt x="188" y="382"/>
                </a:lnTo>
                <a:lnTo>
                  <a:pt x="188" y="376"/>
                </a:lnTo>
                <a:lnTo>
                  <a:pt x="188" y="373"/>
                </a:lnTo>
                <a:lnTo>
                  <a:pt x="186" y="367"/>
                </a:lnTo>
                <a:lnTo>
                  <a:pt x="186" y="361"/>
                </a:lnTo>
                <a:lnTo>
                  <a:pt x="186" y="357"/>
                </a:lnTo>
                <a:lnTo>
                  <a:pt x="186" y="352"/>
                </a:lnTo>
                <a:lnTo>
                  <a:pt x="186" y="342"/>
                </a:lnTo>
                <a:lnTo>
                  <a:pt x="186" y="334"/>
                </a:lnTo>
                <a:lnTo>
                  <a:pt x="186" y="325"/>
                </a:lnTo>
                <a:lnTo>
                  <a:pt x="188" y="317"/>
                </a:lnTo>
                <a:lnTo>
                  <a:pt x="192" y="310"/>
                </a:lnTo>
                <a:lnTo>
                  <a:pt x="194" y="302"/>
                </a:lnTo>
                <a:lnTo>
                  <a:pt x="196" y="295"/>
                </a:lnTo>
                <a:lnTo>
                  <a:pt x="200" y="289"/>
                </a:lnTo>
                <a:lnTo>
                  <a:pt x="202" y="281"/>
                </a:lnTo>
                <a:lnTo>
                  <a:pt x="205" y="277"/>
                </a:lnTo>
                <a:lnTo>
                  <a:pt x="209" y="270"/>
                </a:lnTo>
                <a:lnTo>
                  <a:pt x="213" y="266"/>
                </a:lnTo>
                <a:lnTo>
                  <a:pt x="217" y="260"/>
                </a:lnTo>
                <a:lnTo>
                  <a:pt x="221" y="257"/>
                </a:lnTo>
                <a:lnTo>
                  <a:pt x="224" y="251"/>
                </a:lnTo>
                <a:lnTo>
                  <a:pt x="228" y="247"/>
                </a:lnTo>
                <a:lnTo>
                  <a:pt x="232" y="243"/>
                </a:lnTo>
                <a:lnTo>
                  <a:pt x="238" y="239"/>
                </a:lnTo>
                <a:lnTo>
                  <a:pt x="245" y="234"/>
                </a:lnTo>
                <a:lnTo>
                  <a:pt x="253" y="230"/>
                </a:lnTo>
                <a:lnTo>
                  <a:pt x="260" y="224"/>
                </a:lnTo>
                <a:lnTo>
                  <a:pt x="268" y="220"/>
                </a:lnTo>
                <a:lnTo>
                  <a:pt x="272" y="219"/>
                </a:lnTo>
                <a:lnTo>
                  <a:pt x="276" y="217"/>
                </a:lnTo>
                <a:lnTo>
                  <a:pt x="281" y="215"/>
                </a:lnTo>
                <a:lnTo>
                  <a:pt x="285" y="213"/>
                </a:lnTo>
                <a:lnTo>
                  <a:pt x="289" y="209"/>
                </a:lnTo>
                <a:lnTo>
                  <a:pt x="295" y="209"/>
                </a:lnTo>
                <a:lnTo>
                  <a:pt x="300" y="207"/>
                </a:lnTo>
                <a:lnTo>
                  <a:pt x="306" y="207"/>
                </a:lnTo>
                <a:lnTo>
                  <a:pt x="312" y="205"/>
                </a:lnTo>
                <a:lnTo>
                  <a:pt x="318" y="205"/>
                </a:lnTo>
                <a:lnTo>
                  <a:pt x="323" y="205"/>
                </a:lnTo>
                <a:lnTo>
                  <a:pt x="329" y="205"/>
                </a:lnTo>
                <a:lnTo>
                  <a:pt x="335" y="205"/>
                </a:lnTo>
                <a:lnTo>
                  <a:pt x="342" y="207"/>
                </a:lnTo>
                <a:lnTo>
                  <a:pt x="348" y="207"/>
                </a:lnTo>
                <a:lnTo>
                  <a:pt x="356" y="209"/>
                </a:lnTo>
                <a:lnTo>
                  <a:pt x="361" y="213"/>
                </a:lnTo>
                <a:lnTo>
                  <a:pt x="369" y="215"/>
                </a:lnTo>
                <a:lnTo>
                  <a:pt x="376" y="219"/>
                </a:lnTo>
                <a:lnTo>
                  <a:pt x="384" y="224"/>
                </a:lnTo>
                <a:lnTo>
                  <a:pt x="392" y="228"/>
                </a:lnTo>
                <a:lnTo>
                  <a:pt x="399" y="234"/>
                </a:lnTo>
                <a:lnTo>
                  <a:pt x="407" y="239"/>
                </a:lnTo>
                <a:lnTo>
                  <a:pt x="416" y="245"/>
                </a:lnTo>
                <a:lnTo>
                  <a:pt x="424" y="253"/>
                </a:lnTo>
                <a:lnTo>
                  <a:pt x="432" y="262"/>
                </a:lnTo>
                <a:lnTo>
                  <a:pt x="437" y="266"/>
                </a:lnTo>
                <a:lnTo>
                  <a:pt x="441" y="270"/>
                </a:lnTo>
                <a:lnTo>
                  <a:pt x="445" y="276"/>
                </a:lnTo>
                <a:lnTo>
                  <a:pt x="451" y="281"/>
                </a:lnTo>
                <a:lnTo>
                  <a:pt x="454" y="287"/>
                </a:lnTo>
                <a:lnTo>
                  <a:pt x="458" y="293"/>
                </a:lnTo>
                <a:lnTo>
                  <a:pt x="464" y="298"/>
                </a:lnTo>
                <a:lnTo>
                  <a:pt x="470" y="306"/>
                </a:lnTo>
                <a:lnTo>
                  <a:pt x="475" y="314"/>
                </a:lnTo>
                <a:lnTo>
                  <a:pt x="481" y="321"/>
                </a:lnTo>
                <a:lnTo>
                  <a:pt x="489" y="331"/>
                </a:lnTo>
                <a:lnTo>
                  <a:pt x="496" y="340"/>
                </a:lnTo>
                <a:lnTo>
                  <a:pt x="502" y="350"/>
                </a:lnTo>
                <a:lnTo>
                  <a:pt x="510" y="359"/>
                </a:lnTo>
                <a:lnTo>
                  <a:pt x="517" y="371"/>
                </a:lnTo>
                <a:lnTo>
                  <a:pt x="525" y="382"/>
                </a:lnTo>
                <a:lnTo>
                  <a:pt x="532" y="392"/>
                </a:lnTo>
                <a:lnTo>
                  <a:pt x="542" y="405"/>
                </a:lnTo>
                <a:lnTo>
                  <a:pt x="550" y="416"/>
                </a:lnTo>
                <a:lnTo>
                  <a:pt x="559" y="430"/>
                </a:lnTo>
                <a:lnTo>
                  <a:pt x="567" y="441"/>
                </a:lnTo>
                <a:lnTo>
                  <a:pt x="576" y="454"/>
                </a:lnTo>
                <a:lnTo>
                  <a:pt x="584" y="466"/>
                </a:lnTo>
                <a:lnTo>
                  <a:pt x="595" y="481"/>
                </a:lnTo>
                <a:lnTo>
                  <a:pt x="605" y="492"/>
                </a:lnTo>
                <a:lnTo>
                  <a:pt x="612" y="506"/>
                </a:lnTo>
                <a:lnTo>
                  <a:pt x="622" y="519"/>
                </a:lnTo>
                <a:lnTo>
                  <a:pt x="633" y="534"/>
                </a:lnTo>
                <a:lnTo>
                  <a:pt x="643" y="547"/>
                </a:lnTo>
                <a:lnTo>
                  <a:pt x="652" y="563"/>
                </a:lnTo>
                <a:lnTo>
                  <a:pt x="662" y="576"/>
                </a:lnTo>
                <a:lnTo>
                  <a:pt x="671" y="589"/>
                </a:lnTo>
                <a:lnTo>
                  <a:pt x="681" y="603"/>
                </a:lnTo>
                <a:lnTo>
                  <a:pt x="690" y="618"/>
                </a:lnTo>
                <a:lnTo>
                  <a:pt x="700" y="631"/>
                </a:lnTo>
                <a:lnTo>
                  <a:pt x="709" y="646"/>
                </a:lnTo>
                <a:lnTo>
                  <a:pt x="719" y="660"/>
                </a:lnTo>
                <a:lnTo>
                  <a:pt x="728" y="673"/>
                </a:lnTo>
                <a:lnTo>
                  <a:pt x="738" y="686"/>
                </a:lnTo>
                <a:lnTo>
                  <a:pt x="747" y="700"/>
                </a:lnTo>
                <a:lnTo>
                  <a:pt x="755" y="713"/>
                </a:lnTo>
                <a:lnTo>
                  <a:pt x="764" y="726"/>
                </a:lnTo>
                <a:lnTo>
                  <a:pt x="772" y="738"/>
                </a:lnTo>
                <a:lnTo>
                  <a:pt x="782" y="753"/>
                </a:lnTo>
                <a:lnTo>
                  <a:pt x="789" y="764"/>
                </a:lnTo>
                <a:lnTo>
                  <a:pt x="797" y="776"/>
                </a:lnTo>
                <a:lnTo>
                  <a:pt x="806" y="787"/>
                </a:lnTo>
                <a:lnTo>
                  <a:pt x="814" y="798"/>
                </a:lnTo>
                <a:lnTo>
                  <a:pt x="821" y="810"/>
                </a:lnTo>
                <a:lnTo>
                  <a:pt x="829" y="821"/>
                </a:lnTo>
                <a:lnTo>
                  <a:pt x="835" y="831"/>
                </a:lnTo>
                <a:lnTo>
                  <a:pt x="842" y="842"/>
                </a:lnTo>
                <a:lnTo>
                  <a:pt x="850" y="850"/>
                </a:lnTo>
                <a:lnTo>
                  <a:pt x="856" y="859"/>
                </a:lnTo>
                <a:lnTo>
                  <a:pt x="859" y="867"/>
                </a:lnTo>
                <a:lnTo>
                  <a:pt x="865" y="876"/>
                </a:lnTo>
                <a:lnTo>
                  <a:pt x="871" y="884"/>
                </a:lnTo>
                <a:lnTo>
                  <a:pt x="875" y="892"/>
                </a:lnTo>
                <a:lnTo>
                  <a:pt x="880" y="897"/>
                </a:lnTo>
                <a:lnTo>
                  <a:pt x="884" y="903"/>
                </a:lnTo>
                <a:lnTo>
                  <a:pt x="888" y="909"/>
                </a:lnTo>
                <a:lnTo>
                  <a:pt x="890" y="912"/>
                </a:lnTo>
                <a:lnTo>
                  <a:pt x="894" y="918"/>
                </a:lnTo>
                <a:lnTo>
                  <a:pt x="896" y="920"/>
                </a:lnTo>
                <a:lnTo>
                  <a:pt x="899" y="926"/>
                </a:lnTo>
                <a:lnTo>
                  <a:pt x="901" y="928"/>
                </a:lnTo>
                <a:lnTo>
                  <a:pt x="810" y="1002"/>
                </a:lnTo>
                <a:close/>
              </a:path>
            </a:pathLst>
          </a:custGeom>
          <a:solidFill>
            <a:srgbClr val="42E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4" name="Freeform 36">
            <a:extLst>
              <a:ext uri="{FF2B5EF4-FFF2-40B4-BE49-F238E27FC236}">
                <a16:creationId xmlns:a16="http://schemas.microsoft.com/office/drawing/2014/main" id="{9B3C15A9-86A4-415A-A83F-27B27A2164F1}"/>
              </a:ext>
            </a:extLst>
          </p:cNvPr>
          <p:cNvSpPr>
            <a:spLocks/>
          </p:cNvSpPr>
          <p:nvPr/>
        </p:nvSpPr>
        <p:spPr bwMode="auto">
          <a:xfrm rot="-2148469">
            <a:off x="2057400" y="3733800"/>
            <a:ext cx="1112838" cy="1335088"/>
          </a:xfrm>
          <a:custGeom>
            <a:avLst/>
            <a:gdLst>
              <a:gd name="T0" fmla="*/ 740 w 1401"/>
              <a:gd name="T1" fmla="*/ 911 h 1682"/>
              <a:gd name="T2" fmla="*/ 666 w 1401"/>
              <a:gd name="T3" fmla="*/ 804 h 1682"/>
              <a:gd name="T4" fmla="*/ 569 w 1401"/>
              <a:gd name="T5" fmla="*/ 661 h 1682"/>
              <a:gd name="T6" fmla="*/ 470 w 1401"/>
              <a:gd name="T7" fmla="*/ 521 h 1682"/>
              <a:gd name="T8" fmla="*/ 395 w 1401"/>
              <a:gd name="T9" fmla="*/ 418 h 1682"/>
              <a:gd name="T10" fmla="*/ 316 w 1401"/>
              <a:gd name="T11" fmla="*/ 357 h 1682"/>
              <a:gd name="T12" fmla="*/ 375 w 1401"/>
              <a:gd name="T13" fmla="*/ 488 h 1682"/>
              <a:gd name="T14" fmla="*/ 631 w 1401"/>
              <a:gd name="T15" fmla="*/ 859 h 1682"/>
              <a:gd name="T16" fmla="*/ 926 w 1401"/>
              <a:gd name="T17" fmla="*/ 1277 h 1682"/>
              <a:gd name="T18" fmla="*/ 1091 w 1401"/>
              <a:gd name="T19" fmla="*/ 1507 h 1682"/>
              <a:gd name="T20" fmla="*/ 1228 w 1401"/>
              <a:gd name="T21" fmla="*/ 1492 h 1682"/>
              <a:gd name="T22" fmla="*/ 1245 w 1401"/>
              <a:gd name="T23" fmla="*/ 1386 h 1682"/>
              <a:gd name="T24" fmla="*/ 1107 w 1401"/>
              <a:gd name="T25" fmla="*/ 1163 h 1682"/>
              <a:gd name="T26" fmla="*/ 821 w 1401"/>
              <a:gd name="T27" fmla="*/ 730 h 1682"/>
              <a:gd name="T28" fmla="*/ 534 w 1401"/>
              <a:gd name="T29" fmla="*/ 315 h 1682"/>
              <a:gd name="T30" fmla="*/ 392 w 1401"/>
              <a:gd name="T31" fmla="*/ 148 h 1682"/>
              <a:gd name="T32" fmla="*/ 278 w 1401"/>
              <a:gd name="T33" fmla="*/ 129 h 1682"/>
              <a:gd name="T34" fmla="*/ 164 w 1401"/>
              <a:gd name="T35" fmla="*/ 201 h 1682"/>
              <a:gd name="T36" fmla="*/ 122 w 1401"/>
              <a:gd name="T37" fmla="*/ 317 h 1682"/>
              <a:gd name="T38" fmla="*/ 154 w 1401"/>
              <a:gd name="T39" fmla="*/ 426 h 1682"/>
              <a:gd name="T40" fmla="*/ 255 w 1401"/>
              <a:gd name="T41" fmla="*/ 593 h 1682"/>
              <a:gd name="T42" fmla="*/ 415 w 1401"/>
              <a:gd name="T43" fmla="*/ 834 h 1682"/>
              <a:gd name="T44" fmla="*/ 563 w 1401"/>
              <a:gd name="T45" fmla="*/ 1051 h 1682"/>
              <a:gd name="T46" fmla="*/ 513 w 1401"/>
              <a:gd name="T47" fmla="*/ 1219 h 1682"/>
              <a:gd name="T48" fmla="*/ 405 w 1401"/>
              <a:gd name="T49" fmla="*/ 1057 h 1682"/>
              <a:gd name="T50" fmla="*/ 230 w 1401"/>
              <a:gd name="T51" fmla="*/ 791 h 1682"/>
              <a:gd name="T52" fmla="*/ 82 w 1401"/>
              <a:gd name="T53" fmla="*/ 555 h 1682"/>
              <a:gd name="T54" fmla="*/ 21 w 1401"/>
              <a:gd name="T55" fmla="*/ 435 h 1682"/>
              <a:gd name="T56" fmla="*/ 0 w 1401"/>
              <a:gd name="T57" fmla="*/ 317 h 1682"/>
              <a:gd name="T58" fmla="*/ 17 w 1401"/>
              <a:gd name="T59" fmla="*/ 201 h 1682"/>
              <a:gd name="T60" fmla="*/ 82 w 1401"/>
              <a:gd name="T61" fmla="*/ 93 h 1682"/>
              <a:gd name="T62" fmla="*/ 200 w 1401"/>
              <a:gd name="T63" fmla="*/ 19 h 1682"/>
              <a:gd name="T64" fmla="*/ 342 w 1401"/>
              <a:gd name="T65" fmla="*/ 2 h 1682"/>
              <a:gd name="T66" fmla="*/ 483 w 1401"/>
              <a:gd name="T67" fmla="*/ 57 h 1682"/>
              <a:gd name="T68" fmla="*/ 607 w 1401"/>
              <a:gd name="T69" fmla="*/ 200 h 1682"/>
              <a:gd name="T70" fmla="*/ 780 w 1401"/>
              <a:gd name="T71" fmla="*/ 435 h 1682"/>
              <a:gd name="T72" fmla="*/ 985 w 1401"/>
              <a:gd name="T73" fmla="*/ 726 h 1682"/>
              <a:gd name="T74" fmla="*/ 1194 w 1401"/>
              <a:gd name="T75" fmla="*/ 1032 h 1682"/>
              <a:gd name="T76" fmla="*/ 1263 w 1401"/>
              <a:gd name="T77" fmla="*/ 1127 h 1682"/>
              <a:gd name="T78" fmla="*/ 1344 w 1401"/>
              <a:gd name="T79" fmla="*/ 1257 h 1682"/>
              <a:gd name="T80" fmla="*/ 1394 w 1401"/>
              <a:gd name="T81" fmla="*/ 1373 h 1682"/>
              <a:gd name="T82" fmla="*/ 1398 w 1401"/>
              <a:gd name="T83" fmla="*/ 1471 h 1682"/>
              <a:gd name="T84" fmla="*/ 1322 w 1401"/>
              <a:gd name="T85" fmla="*/ 1610 h 1682"/>
              <a:gd name="T86" fmla="*/ 1217 w 1401"/>
              <a:gd name="T87" fmla="*/ 1673 h 1682"/>
              <a:gd name="T88" fmla="*/ 1103 w 1401"/>
              <a:gd name="T89" fmla="*/ 1677 h 1682"/>
              <a:gd name="T90" fmla="*/ 994 w 1401"/>
              <a:gd name="T91" fmla="*/ 1620 h 1682"/>
              <a:gd name="T92" fmla="*/ 909 w 1401"/>
              <a:gd name="T93" fmla="*/ 1507 h 1682"/>
              <a:gd name="T94" fmla="*/ 821 w 1401"/>
              <a:gd name="T95" fmla="*/ 1380 h 1682"/>
              <a:gd name="T96" fmla="*/ 721 w 1401"/>
              <a:gd name="T97" fmla="*/ 1226 h 1682"/>
              <a:gd name="T98" fmla="*/ 580 w 1401"/>
              <a:gd name="T99" fmla="*/ 1017 h 1682"/>
              <a:gd name="T100" fmla="*/ 420 w 1401"/>
              <a:gd name="T101" fmla="*/ 779 h 1682"/>
              <a:gd name="T102" fmla="*/ 293 w 1401"/>
              <a:gd name="T103" fmla="*/ 584 h 1682"/>
              <a:gd name="T104" fmla="*/ 222 w 1401"/>
              <a:gd name="T105" fmla="*/ 466 h 1682"/>
              <a:gd name="T106" fmla="*/ 186 w 1401"/>
              <a:gd name="T107" fmla="*/ 361 h 1682"/>
              <a:gd name="T108" fmla="*/ 228 w 1401"/>
              <a:gd name="T109" fmla="*/ 247 h 1682"/>
              <a:gd name="T110" fmla="*/ 329 w 1401"/>
              <a:gd name="T111" fmla="*/ 205 h 1682"/>
              <a:gd name="T112" fmla="*/ 451 w 1401"/>
              <a:gd name="T113" fmla="*/ 281 h 1682"/>
              <a:gd name="T114" fmla="*/ 576 w 1401"/>
              <a:gd name="T115" fmla="*/ 454 h 1682"/>
              <a:gd name="T116" fmla="*/ 747 w 1401"/>
              <a:gd name="T117" fmla="*/ 700 h 1682"/>
              <a:gd name="T118" fmla="*/ 875 w 1401"/>
              <a:gd name="T119" fmla="*/ 892 h 168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401"/>
              <a:gd name="T181" fmla="*/ 0 h 1682"/>
              <a:gd name="T182" fmla="*/ 1401 w 1401"/>
              <a:gd name="T183" fmla="*/ 1682 h 168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401" h="1682">
                <a:moveTo>
                  <a:pt x="810" y="1002"/>
                </a:moveTo>
                <a:lnTo>
                  <a:pt x="806" y="998"/>
                </a:lnTo>
                <a:lnTo>
                  <a:pt x="802" y="994"/>
                </a:lnTo>
                <a:lnTo>
                  <a:pt x="799" y="990"/>
                </a:lnTo>
                <a:lnTo>
                  <a:pt x="797" y="987"/>
                </a:lnTo>
                <a:lnTo>
                  <a:pt x="791" y="981"/>
                </a:lnTo>
                <a:lnTo>
                  <a:pt x="787" y="975"/>
                </a:lnTo>
                <a:lnTo>
                  <a:pt x="783" y="969"/>
                </a:lnTo>
                <a:lnTo>
                  <a:pt x="778" y="964"/>
                </a:lnTo>
                <a:lnTo>
                  <a:pt x="772" y="956"/>
                </a:lnTo>
                <a:lnTo>
                  <a:pt x="768" y="949"/>
                </a:lnTo>
                <a:lnTo>
                  <a:pt x="762" y="941"/>
                </a:lnTo>
                <a:lnTo>
                  <a:pt x="757" y="933"/>
                </a:lnTo>
                <a:lnTo>
                  <a:pt x="753" y="928"/>
                </a:lnTo>
                <a:lnTo>
                  <a:pt x="749" y="924"/>
                </a:lnTo>
                <a:lnTo>
                  <a:pt x="745" y="918"/>
                </a:lnTo>
                <a:lnTo>
                  <a:pt x="743" y="914"/>
                </a:lnTo>
                <a:lnTo>
                  <a:pt x="740" y="911"/>
                </a:lnTo>
                <a:lnTo>
                  <a:pt x="738" y="905"/>
                </a:lnTo>
                <a:lnTo>
                  <a:pt x="732" y="899"/>
                </a:lnTo>
                <a:lnTo>
                  <a:pt x="730" y="895"/>
                </a:lnTo>
                <a:lnTo>
                  <a:pt x="726" y="890"/>
                </a:lnTo>
                <a:lnTo>
                  <a:pt x="723" y="884"/>
                </a:lnTo>
                <a:lnTo>
                  <a:pt x="717" y="878"/>
                </a:lnTo>
                <a:lnTo>
                  <a:pt x="715" y="873"/>
                </a:lnTo>
                <a:lnTo>
                  <a:pt x="709" y="867"/>
                </a:lnTo>
                <a:lnTo>
                  <a:pt x="705" y="861"/>
                </a:lnTo>
                <a:lnTo>
                  <a:pt x="702" y="855"/>
                </a:lnTo>
                <a:lnTo>
                  <a:pt x="698" y="850"/>
                </a:lnTo>
                <a:lnTo>
                  <a:pt x="694" y="842"/>
                </a:lnTo>
                <a:lnTo>
                  <a:pt x="688" y="836"/>
                </a:lnTo>
                <a:lnTo>
                  <a:pt x="685" y="831"/>
                </a:lnTo>
                <a:lnTo>
                  <a:pt x="681" y="825"/>
                </a:lnTo>
                <a:lnTo>
                  <a:pt x="675" y="817"/>
                </a:lnTo>
                <a:lnTo>
                  <a:pt x="671" y="812"/>
                </a:lnTo>
                <a:lnTo>
                  <a:pt x="666" y="804"/>
                </a:lnTo>
                <a:lnTo>
                  <a:pt x="662" y="798"/>
                </a:lnTo>
                <a:lnTo>
                  <a:pt x="656" y="791"/>
                </a:lnTo>
                <a:lnTo>
                  <a:pt x="652" y="783"/>
                </a:lnTo>
                <a:lnTo>
                  <a:pt x="646" y="776"/>
                </a:lnTo>
                <a:lnTo>
                  <a:pt x="643" y="768"/>
                </a:lnTo>
                <a:lnTo>
                  <a:pt x="635" y="760"/>
                </a:lnTo>
                <a:lnTo>
                  <a:pt x="631" y="753"/>
                </a:lnTo>
                <a:lnTo>
                  <a:pt x="626" y="745"/>
                </a:lnTo>
                <a:lnTo>
                  <a:pt x="620" y="738"/>
                </a:lnTo>
                <a:lnTo>
                  <a:pt x="614" y="730"/>
                </a:lnTo>
                <a:lnTo>
                  <a:pt x="608" y="720"/>
                </a:lnTo>
                <a:lnTo>
                  <a:pt x="603" y="713"/>
                </a:lnTo>
                <a:lnTo>
                  <a:pt x="597" y="705"/>
                </a:lnTo>
                <a:lnTo>
                  <a:pt x="591" y="696"/>
                </a:lnTo>
                <a:lnTo>
                  <a:pt x="586" y="688"/>
                </a:lnTo>
                <a:lnTo>
                  <a:pt x="580" y="679"/>
                </a:lnTo>
                <a:lnTo>
                  <a:pt x="574" y="671"/>
                </a:lnTo>
                <a:lnTo>
                  <a:pt x="569" y="661"/>
                </a:lnTo>
                <a:lnTo>
                  <a:pt x="563" y="654"/>
                </a:lnTo>
                <a:lnTo>
                  <a:pt x="555" y="644"/>
                </a:lnTo>
                <a:lnTo>
                  <a:pt x="550" y="637"/>
                </a:lnTo>
                <a:lnTo>
                  <a:pt x="544" y="627"/>
                </a:lnTo>
                <a:lnTo>
                  <a:pt x="538" y="620"/>
                </a:lnTo>
                <a:lnTo>
                  <a:pt x="532" y="610"/>
                </a:lnTo>
                <a:lnTo>
                  <a:pt x="527" y="603"/>
                </a:lnTo>
                <a:lnTo>
                  <a:pt x="521" y="595"/>
                </a:lnTo>
                <a:lnTo>
                  <a:pt x="515" y="587"/>
                </a:lnTo>
                <a:lnTo>
                  <a:pt x="510" y="580"/>
                </a:lnTo>
                <a:lnTo>
                  <a:pt x="506" y="572"/>
                </a:lnTo>
                <a:lnTo>
                  <a:pt x="500" y="565"/>
                </a:lnTo>
                <a:lnTo>
                  <a:pt x="494" y="557"/>
                </a:lnTo>
                <a:lnTo>
                  <a:pt x="491" y="549"/>
                </a:lnTo>
                <a:lnTo>
                  <a:pt x="485" y="542"/>
                </a:lnTo>
                <a:lnTo>
                  <a:pt x="479" y="534"/>
                </a:lnTo>
                <a:lnTo>
                  <a:pt x="475" y="527"/>
                </a:lnTo>
                <a:lnTo>
                  <a:pt x="470" y="521"/>
                </a:lnTo>
                <a:lnTo>
                  <a:pt x="464" y="513"/>
                </a:lnTo>
                <a:lnTo>
                  <a:pt x="460" y="507"/>
                </a:lnTo>
                <a:lnTo>
                  <a:pt x="454" y="502"/>
                </a:lnTo>
                <a:lnTo>
                  <a:pt x="451" y="494"/>
                </a:lnTo>
                <a:lnTo>
                  <a:pt x="447" y="488"/>
                </a:lnTo>
                <a:lnTo>
                  <a:pt x="441" y="481"/>
                </a:lnTo>
                <a:lnTo>
                  <a:pt x="437" y="475"/>
                </a:lnTo>
                <a:lnTo>
                  <a:pt x="434" y="469"/>
                </a:lnTo>
                <a:lnTo>
                  <a:pt x="430" y="464"/>
                </a:lnTo>
                <a:lnTo>
                  <a:pt x="424" y="458"/>
                </a:lnTo>
                <a:lnTo>
                  <a:pt x="422" y="452"/>
                </a:lnTo>
                <a:lnTo>
                  <a:pt x="418" y="449"/>
                </a:lnTo>
                <a:lnTo>
                  <a:pt x="415" y="443"/>
                </a:lnTo>
                <a:lnTo>
                  <a:pt x="411" y="437"/>
                </a:lnTo>
                <a:lnTo>
                  <a:pt x="407" y="431"/>
                </a:lnTo>
                <a:lnTo>
                  <a:pt x="401" y="428"/>
                </a:lnTo>
                <a:lnTo>
                  <a:pt x="399" y="422"/>
                </a:lnTo>
                <a:lnTo>
                  <a:pt x="395" y="418"/>
                </a:lnTo>
                <a:lnTo>
                  <a:pt x="392" y="412"/>
                </a:lnTo>
                <a:lnTo>
                  <a:pt x="388" y="409"/>
                </a:lnTo>
                <a:lnTo>
                  <a:pt x="386" y="405"/>
                </a:lnTo>
                <a:lnTo>
                  <a:pt x="380" y="397"/>
                </a:lnTo>
                <a:lnTo>
                  <a:pt x="373" y="390"/>
                </a:lnTo>
                <a:lnTo>
                  <a:pt x="369" y="382"/>
                </a:lnTo>
                <a:lnTo>
                  <a:pt x="365" y="376"/>
                </a:lnTo>
                <a:lnTo>
                  <a:pt x="359" y="371"/>
                </a:lnTo>
                <a:lnTo>
                  <a:pt x="356" y="367"/>
                </a:lnTo>
                <a:lnTo>
                  <a:pt x="352" y="361"/>
                </a:lnTo>
                <a:lnTo>
                  <a:pt x="350" y="359"/>
                </a:lnTo>
                <a:lnTo>
                  <a:pt x="342" y="355"/>
                </a:lnTo>
                <a:lnTo>
                  <a:pt x="340" y="353"/>
                </a:lnTo>
                <a:lnTo>
                  <a:pt x="335" y="353"/>
                </a:lnTo>
                <a:lnTo>
                  <a:pt x="327" y="352"/>
                </a:lnTo>
                <a:lnTo>
                  <a:pt x="323" y="352"/>
                </a:lnTo>
                <a:lnTo>
                  <a:pt x="319" y="355"/>
                </a:lnTo>
                <a:lnTo>
                  <a:pt x="316" y="357"/>
                </a:lnTo>
                <a:lnTo>
                  <a:pt x="314" y="359"/>
                </a:lnTo>
                <a:lnTo>
                  <a:pt x="314" y="363"/>
                </a:lnTo>
                <a:lnTo>
                  <a:pt x="314" y="367"/>
                </a:lnTo>
                <a:lnTo>
                  <a:pt x="312" y="373"/>
                </a:lnTo>
                <a:lnTo>
                  <a:pt x="314" y="378"/>
                </a:lnTo>
                <a:lnTo>
                  <a:pt x="314" y="386"/>
                </a:lnTo>
                <a:lnTo>
                  <a:pt x="318" y="393"/>
                </a:lnTo>
                <a:lnTo>
                  <a:pt x="318" y="395"/>
                </a:lnTo>
                <a:lnTo>
                  <a:pt x="319" y="399"/>
                </a:lnTo>
                <a:lnTo>
                  <a:pt x="321" y="405"/>
                </a:lnTo>
                <a:lnTo>
                  <a:pt x="325" y="412"/>
                </a:lnTo>
                <a:lnTo>
                  <a:pt x="329" y="420"/>
                </a:lnTo>
                <a:lnTo>
                  <a:pt x="335" y="428"/>
                </a:lnTo>
                <a:lnTo>
                  <a:pt x="342" y="439"/>
                </a:lnTo>
                <a:lnTo>
                  <a:pt x="350" y="450"/>
                </a:lnTo>
                <a:lnTo>
                  <a:pt x="357" y="462"/>
                </a:lnTo>
                <a:lnTo>
                  <a:pt x="365" y="475"/>
                </a:lnTo>
                <a:lnTo>
                  <a:pt x="375" y="488"/>
                </a:lnTo>
                <a:lnTo>
                  <a:pt x="386" y="504"/>
                </a:lnTo>
                <a:lnTo>
                  <a:pt x="395" y="519"/>
                </a:lnTo>
                <a:lnTo>
                  <a:pt x="409" y="536"/>
                </a:lnTo>
                <a:lnTo>
                  <a:pt x="420" y="553"/>
                </a:lnTo>
                <a:lnTo>
                  <a:pt x="434" y="572"/>
                </a:lnTo>
                <a:lnTo>
                  <a:pt x="447" y="591"/>
                </a:lnTo>
                <a:lnTo>
                  <a:pt x="458" y="610"/>
                </a:lnTo>
                <a:lnTo>
                  <a:pt x="472" y="631"/>
                </a:lnTo>
                <a:lnTo>
                  <a:pt x="487" y="652"/>
                </a:lnTo>
                <a:lnTo>
                  <a:pt x="502" y="673"/>
                </a:lnTo>
                <a:lnTo>
                  <a:pt x="517" y="696"/>
                </a:lnTo>
                <a:lnTo>
                  <a:pt x="532" y="717"/>
                </a:lnTo>
                <a:lnTo>
                  <a:pt x="550" y="741"/>
                </a:lnTo>
                <a:lnTo>
                  <a:pt x="565" y="764"/>
                </a:lnTo>
                <a:lnTo>
                  <a:pt x="582" y="787"/>
                </a:lnTo>
                <a:lnTo>
                  <a:pt x="597" y="810"/>
                </a:lnTo>
                <a:lnTo>
                  <a:pt x="614" y="834"/>
                </a:lnTo>
                <a:lnTo>
                  <a:pt x="631" y="859"/>
                </a:lnTo>
                <a:lnTo>
                  <a:pt x="648" y="882"/>
                </a:lnTo>
                <a:lnTo>
                  <a:pt x="666" y="907"/>
                </a:lnTo>
                <a:lnTo>
                  <a:pt x="683" y="931"/>
                </a:lnTo>
                <a:lnTo>
                  <a:pt x="700" y="956"/>
                </a:lnTo>
                <a:lnTo>
                  <a:pt x="717" y="979"/>
                </a:lnTo>
                <a:lnTo>
                  <a:pt x="734" y="1004"/>
                </a:lnTo>
                <a:lnTo>
                  <a:pt x="751" y="1028"/>
                </a:lnTo>
                <a:lnTo>
                  <a:pt x="768" y="1053"/>
                </a:lnTo>
                <a:lnTo>
                  <a:pt x="785" y="1076"/>
                </a:lnTo>
                <a:lnTo>
                  <a:pt x="802" y="1101"/>
                </a:lnTo>
                <a:lnTo>
                  <a:pt x="820" y="1123"/>
                </a:lnTo>
                <a:lnTo>
                  <a:pt x="835" y="1146"/>
                </a:lnTo>
                <a:lnTo>
                  <a:pt x="850" y="1169"/>
                </a:lnTo>
                <a:lnTo>
                  <a:pt x="867" y="1192"/>
                </a:lnTo>
                <a:lnTo>
                  <a:pt x="882" y="1215"/>
                </a:lnTo>
                <a:lnTo>
                  <a:pt x="897" y="1236"/>
                </a:lnTo>
                <a:lnTo>
                  <a:pt x="913" y="1258"/>
                </a:lnTo>
                <a:lnTo>
                  <a:pt x="926" y="1277"/>
                </a:lnTo>
                <a:lnTo>
                  <a:pt x="941" y="1298"/>
                </a:lnTo>
                <a:lnTo>
                  <a:pt x="955" y="1317"/>
                </a:lnTo>
                <a:lnTo>
                  <a:pt x="968" y="1334"/>
                </a:lnTo>
                <a:lnTo>
                  <a:pt x="981" y="1352"/>
                </a:lnTo>
                <a:lnTo>
                  <a:pt x="993" y="1371"/>
                </a:lnTo>
                <a:lnTo>
                  <a:pt x="1004" y="1386"/>
                </a:lnTo>
                <a:lnTo>
                  <a:pt x="1015" y="1401"/>
                </a:lnTo>
                <a:lnTo>
                  <a:pt x="1025" y="1416"/>
                </a:lnTo>
                <a:lnTo>
                  <a:pt x="1036" y="1430"/>
                </a:lnTo>
                <a:lnTo>
                  <a:pt x="1044" y="1441"/>
                </a:lnTo>
                <a:lnTo>
                  <a:pt x="1053" y="1454"/>
                </a:lnTo>
                <a:lnTo>
                  <a:pt x="1061" y="1464"/>
                </a:lnTo>
                <a:lnTo>
                  <a:pt x="1067" y="1473"/>
                </a:lnTo>
                <a:lnTo>
                  <a:pt x="1072" y="1481"/>
                </a:lnTo>
                <a:lnTo>
                  <a:pt x="1078" y="1490"/>
                </a:lnTo>
                <a:lnTo>
                  <a:pt x="1082" y="1494"/>
                </a:lnTo>
                <a:lnTo>
                  <a:pt x="1088" y="1500"/>
                </a:lnTo>
                <a:lnTo>
                  <a:pt x="1091" y="1507"/>
                </a:lnTo>
                <a:lnTo>
                  <a:pt x="1097" y="1513"/>
                </a:lnTo>
                <a:lnTo>
                  <a:pt x="1105" y="1519"/>
                </a:lnTo>
                <a:lnTo>
                  <a:pt x="1112" y="1523"/>
                </a:lnTo>
                <a:lnTo>
                  <a:pt x="1120" y="1527"/>
                </a:lnTo>
                <a:lnTo>
                  <a:pt x="1128" y="1530"/>
                </a:lnTo>
                <a:lnTo>
                  <a:pt x="1135" y="1530"/>
                </a:lnTo>
                <a:lnTo>
                  <a:pt x="1145" y="1532"/>
                </a:lnTo>
                <a:lnTo>
                  <a:pt x="1152" y="1530"/>
                </a:lnTo>
                <a:lnTo>
                  <a:pt x="1160" y="1530"/>
                </a:lnTo>
                <a:lnTo>
                  <a:pt x="1169" y="1528"/>
                </a:lnTo>
                <a:lnTo>
                  <a:pt x="1177" y="1527"/>
                </a:lnTo>
                <a:lnTo>
                  <a:pt x="1185" y="1523"/>
                </a:lnTo>
                <a:lnTo>
                  <a:pt x="1194" y="1521"/>
                </a:lnTo>
                <a:lnTo>
                  <a:pt x="1202" y="1515"/>
                </a:lnTo>
                <a:lnTo>
                  <a:pt x="1209" y="1511"/>
                </a:lnTo>
                <a:lnTo>
                  <a:pt x="1215" y="1504"/>
                </a:lnTo>
                <a:lnTo>
                  <a:pt x="1223" y="1498"/>
                </a:lnTo>
                <a:lnTo>
                  <a:pt x="1228" y="1492"/>
                </a:lnTo>
                <a:lnTo>
                  <a:pt x="1234" y="1485"/>
                </a:lnTo>
                <a:lnTo>
                  <a:pt x="1240" y="1477"/>
                </a:lnTo>
                <a:lnTo>
                  <a:pt x="1244" y="1468"/>
                </a:lnTo>
                <a:lnTo>
                  <a:pt x="1245" y="1460"/>
                </a:lnTo>
                <a:lnTo>
                  <a:pt x="1249" y="1450"/>
                </a:lnTo>
                <a:lnTo>
                  <a:pt x="1251" y="1447"/>
                </a:lnTo>
                <a:lnTo>
                  <a:pt x="1251" y="1441"/>
                </a:lnTo>
                <a:lnTo>
                  <a:pt x="1251" y="1435"/>
                </a:lnTo>
                <a:lnTo>
                  <a:pt x="1253" y="1431"/>
                </a:lnTo>
                <a:lnTo>
                  <a:pt x="1253" y="1426"/>
                </a:lnTo>
                <a:lnTo>
                  <a:pt x="1253" y="1422"/>
                </a:lnTo>
                <a:lnTo>
                  <a:pt x="1253" y="1416"/>
                </a:lnTo>
                <a:lnTo>
                  <a:pt x="1253" y="1412"/>
                </a:lnTo>
                <a:lnTo>
                  <a:pt x="1251" y="1407"/>
                </a:lnTo>
                <a:lnTo>
                  <a:pt x="1249" y="1401"/>
                </a:lnTo>
                <a:lnTo>
                  <a:pt x="1247" y="1395"/>
                </a:lnTo>
                <a:lnTo>
                  <a:pt x="1247" y="1392"/>
                </a:lnTo>
                <a:lnTo>
                  <a:pt x="1245" y="1386"/>
                </a:lnTo>
                <a:lnTo>
                  <a:pt x="1242" y="1380"/>
                </a:lnTo>
                <a:lnTo>
                  <a:pt x="1240" y="1376"/>
                </a:lnTo>
                <a:lnTo>
                  <a:pt x="1238" y="1371"/>
                </a:lnTo>
                <a:lnTo>
                  <a:pt x="1234" y="1365"/>
                </a:lnTo>
                <a:lnTo>
                  <a:pt x="1230" y="1357"/>
                </a:lnTo>
                <a:lnTo>
                  <a:pt x="1225" y="1348"/>
                </a:lnTo>
                <a:lnTo>
                  <a:pt x="1219" y="1338"/>
                </a:lnTo>
                <a:lnTo>
                  <a:pt x="1211" y="1327"/>
                </a:lnTo>
                <a:lnTo>
                  <a:pt x="1204" y="1315"/>
                </a:lnTo>
                <a:lnTo>
                  <a:pt x="1194" y="1302"/>
                </a:lnTo>
                <a:lnTo>
                  <a:pt x="1187" y="1289"/>
                </a:lnTo>
                <a:lnTo>
                  <a:pt x="1177" y="1272"/>
                </a:lnTo>
                <a:lnTo>
                  <a:pt x="1166" y="1257"/>
                </a:lnTo>
                <a:lnTo>
                  <a:pt x="1156" y="1239"/>
                </a:lnTo>
                <a:lnTo>
                  <a:pt x="1145" y="1222"/>
                </a:lnTo>
                <a:lnTo>
                  <a:pt x="1131" y="1203"/>
                </a:lnTo>
                <a:lnTo>
                  <a:pt x="1120" y="1184"/>
                </a:lnTo>
                <a:lnTo>
                  <a:pt x="1107" y="1163"/>
                </a:lnTo>
                <a:lnTo>
                  <a:pt x="1095" y="1144"/>
                </a:lnTo>
                <a:lnTo>
                  <a:pt x="1080" y="1123"/>
                </a:lnTo>
                <a:lnTo>
                  <a:pt x="1067" y="1101"/>
                </a:lnTo>
                <a:lnTo>
                  <a:pt x="1052" y="1078"/>
                </a:lnTo>
                <a:lnTo>
                  <a:pt x="1036" y="1055"/>
                </a:lnTo>
                <a:lnTo>
                  <a:pt x="1021" y="1032"/>
                </a:lnTo>
                <a:lnTo>
                  <a:pt x="1006" y="1009"/>
                </a:lnTo>
                <a:lnTo>
                  <a:pt x="989" y="985"/>
                </a:lnTo>
                <a:lnTo>
                  <a:pt x="974" y="960"/>
                </a:lnTo>
                <a:lnTo>
                  <a:pt x="956" y="935"/>
                </a:lnTo>
                <a:lnTo>
                  <a:pt x="941" y="911"/>
                </a:lnTo>
                <a:lnTo>
                  <a:pt x="924" y="884"/>
                </a:lnTo>
                <a:lnTo>
                  <a:pt x="907" y="859"/>
                </a:lnTo>
                <a:lnTo>
                  <a:pt x="888" y="833"/>
                </a:lnTo>
                <a:lnTo>
                  <a:pt x="873" y="808"/>
                </a:lnTo>
                <a:lnTo>
                  <a:pt x="856" y="783"/>
                </a:lnTo>
                <a:lnTo>
                  <a:pt x="839" y="757"/>
                </a:lnTo>
                <a:lnTo>
                  <a:pt x="821" y="730"/>
                </a:lnTo>
                <a:lnTo>
                  <a:pt x="802" y="705"/>
                </a:lnTo>
                <a:lnTo>
                  <a:pt x="785" y="679"/>
                </a:lnTo>
                <a:lnTo>
                  <a:pt x="768" y="654"/>
                </a:lnTo>
                <a:lnTo>
                  <a:pt x="751" y="629"/>
                </a:lnTo>
                <a:lnTo>
                  <a:pt x="734" y="603"/>
                </a:lnTo>
                <a:lnTo>
                  <a:pt x="717" y="578"/>
                </a:lnTo>
                <a:lnTo>
                  <a:pt x="702" y="555"/>
                </a:lnTo>
                <a:lnTo>
                  <a:pt x="683" y="528"/>
                </a:lnTo>
                <a:lnTo>
                  <a:pt x="667" y="506"/>
                </a:lnTo>
                <a:lnTo>
                  <a:pt x="650" y="483"/>
                </a:lnTo>
                <a:lnTo>
                  <a:pt x="635" y="460"/>
                </a:lnTo>
                <a:lnTo>
                  <a:pt x="620" y="437"/>
                </a:lnTo>
                <a:lnTo>
                  <a:pt x="605" y="416"/>
                </a:lnTo>
                <a:lnTo>
                  <a:pt x="589" y="395"/>
                </a:lnTo>
                <a:lnTo>
                  <a:pt x="576" y="374"/>
                </a:lnTo>
                <a:lnTo>
                  <a:pt x="561" y="353"/>
                </a:lnTo>
                <a:lnTo>
                  <a:pt x="548" y="334"/>
                </a:lnTo>
                <a:lnTo>
                  <a:pt x="534" y="315"/>
                </a:lnTo>
                <a:lnTo>
                  <a:pt x="521" y="298"/>
                </a:lnTo>
                <a:lnTo>
                  <a:pt x="508" y="281"/>
                </a:lnTo>
                <a:lnTo>
                  <a:pt x="496" y="266"/>
                </a:lnTo>
                <a:lnTo>
                  <a:pt x="485" y="251"/>
                </a:lnTo>
                <a:lnTo>
                  <a:pt x="475" y="238"/>
                </a:lnTo>
                <a:lnTo>
                  <a:pt x="466" y="224"/>
                </a:lnTo>
                <a:lnTo>
                  <a:pt x="456" y="213"/>
                </a:lnTo>
                <a:lnTo>
                  <a:pt x="447" y="201"/>
                </a:lnTo>
                <a:lnTo>
                  <a:pt x="439" y="192"/>
                </a:lnTo>
                <a:lnTo>
                  <a:pt x="432" y="184"/>
                </a:lnTo>
                <a:lnTo>
                  <a:pt x="426" y="177"/>
                </a:lnTo>
                <a:lnTo>
                  <a:pt x="420" y="171"/>
                </a:lnTo>
                <a:lnTo>
                  <a:pt x="416" y="167"/>
                </a:lnTo>
                <a:lnTo>
                  <a:pt x="411" y="161"/>
                </a:lnTo>
                <a:lnTo>
                  <a:pt x="405" y="158"/>
                </a:lnTo>
                <a:lnTo>
                  <a:pt x="401" y="154"/>
                </a:lnTo>
                <a:lnTo>
                  <a:pt x="395" y="152"/>
                </a:lnTo>
                <a:lnTo>
                  <a:pt x="392" y="148"/>
                </a:lnTo>
                <a:lnTo>
                  <a:pt x="386" y="146"/>
                </a:lnTo>
                <a:lnTo>
                  <a:pt x="382" y="142"/>
                </a:lnTo>
                <a:lnTo>
                  <a:pt x="378" y="141"/>
                </a:lnTo>
                <a:lnTo>
                  <a:pt x="373" y="139"/>
                </a:lnTo>
                <a:lnTo>
                  <a:pt x="367" y="135"/>
                </a:lnTo>
                <a:lnTo>
                  <a:pt x="363" y="135"/>
                </a:lnTo>
                <a:lnTo>
                  <a:pt x="357" y="133"/>
                </a:lnTo>
                <a:lnTo>
                  <a:pt x="350" y="129"/>
                </a:lnTo>
                <a:lnTo>
                  <a:pt x="340" y="127"/>
                </a:lnTo>
                <a:lnTo>
                  <a:pt x="335" y="125"/>
                </a:lnTo>
                <a:lnTo>
                  <a:pt x="331" y="125"/>
                </a:lnTo>
                <a:lnTo>
                  <a:pt x="327" y="125"/>
                </a:lnTo>
                <a:lnTo>
                  <a:pt x="321" y="125"/>
                </a:lnTo>
                <a:lnTo>
                  <a:pt x="312" y="125"/>
                </a:lnTo>
                <a:lnTo>
                  <a:pt x="304" y="125"/>
                </a:lnTo>
                <a:lnTo>
                  <a:pt x="295" y="125"/>
                </a:lnTo>
                <a:lnTo>
                  <a:pt x="287" y="127"/>
                </a:lnTo>
                <a:lnTo>
                  <a:pt x="278" y="129"/>
                </a:lnTo>
                <a:lnTo>
                  <a:pt x="270" y="131"/>
                </a:lnTo>
                <a:lnTo>
                  <a:pt x="262" y="133"/>
                </a:lnTo>
                <a:lnTo>
                  <a:pt x="253" y="135"/>
                </a:lnTo>
                <a:lnTo>
                  <a:pt x="245" y="139"/>
                </a:lnTo>
                <a:lnTo>
                  <a:pt x="238" y="142"/>
                </a:lnTo>
                <a:lnTo>
                  <a:pt x="230" y="146"/>
                </a:lnTo>
                <a:lnTo>
                  <a:pt x="224" y="150"/>
                </a:lnTo>
                <a:lnTo>
                  <a:pt x="217" y="154"/>
                </a:lnTo>
                <a:lnTo>
                  <a:pt x="211" y="158"/>
                </a:lnTo>
                <a:lnTo>
                  <a:pt x="205" y="163"/>
                </a:lnTo>
                <a:lnTo>
                  <a:pt x="200" y="167"/>
                </a:lnTo>
                <a:lnTo>
                  <a:pt x="194" y="171"/>
                </a:lnTo>
                <a:lnTo>
                  <a:pt x="188" y="175"/>
                </a:lnTo>
                <a:lnTo>
                  <a:pt x="183" y="179"/>
                </a:lnTo>
                <a:lnTo>
                  <a:pt x="179" y="184"/>
                </a:lnTo>
                <a:lnTo>
                  <a:pt x="173" y="188"/>
                </a:lnTo>
                <a:lnTo>
                  <a:pt x="171" y="194"/>
                </a:lnTo>
                <a:lnTo>
                  <a:pt x="164" y="201"/>
                </a:lnTo>
                <a:lnTo>
                  <a:pt x="156" y="209"/>
                </a:lnTo>
                <a:lnTo>
                  <a:pt x="152" y="215"/>
                </a:lnTo>
                <a:lnTo>
                  <a:pt x="148" y="219"/>
                </a:lnTo>
                <a:lnTo>
                  <a:pt x="144" y="224"/>
                </a:lnTo>
                <a:lnTo>
                  <a:pt x="143" y="230"/>
                </a:lnTo>
                <a:lnTo>
                  <a:pt x="139" y="236"/>
                </a:lnTo>
                <a:lnTo>
                  <a:pt x="135" y="241"/>
                </a:lnTo>
                <a:lnTo>
                  <a:pt x="133" y="247"/>
                </a:lnTo>
                <a:lnTo>
                  <a:pt x="131" y="255"/>
                </a:lnTo>
                <a:lnTo>
                  <a:pt x="127" y="262"/>
                </a:lnTo>
                <a:lnTo>
                  <a:pt x="125" y="270"/>
                </a:lnTo>
                <a:lnTo>
                  <a:pt x="124" y="277"/>
                </a:lnTo>
                <a:lnTo>
                  <a:pt x="124" y="285"/>
                </a:lnTo>
                <a:lnTo>
                  <a:pt x="122" y="293"/>
                </a:lnTo>
                <a:lnTo>
                  <a:pt x="122" y="302"/>
                </a:lnTo>
                <a:lnTo>
                  <a:pt x="122" y="306"/>
                </a:lnTo>
                <a:lnTo>
                  <a:pt x="122" y="312"/>
                </a:lnTo>
                <a:lnTo>
                  <a:pt x="122" y="317"/>
                </a:lnTo>
                <a:lnTo>
                  <a:pt x="122" y="321"/>
                </a:lnTo>
                <a:lnTo>
                  <a:pt x="122" y="327"/>
                </a:lnTo>
                <a:lnTo>
                  <a:pt x="124" y="333"/>
                </a:lnTo>
                <a:lnTo>
                  <a:pt x="124" y="338"/>
                </a:lnTo>
                <a:lnTo>
                  <a:pt x="125" y="342"/>
                </a:lnTo>
                <a:lnTo>
                  <a:pt x="125" y="348"/>
                </a:lnTo>
                <a:lnTo>
                  <a:pt x="127" y="353"/>
                </a:lnTo>
                <a:lnTo>
                  <a:pt x="129" y="359"/>
                </a:lnTo>
                <a:lnTo>
                  <a:pt x="131" y="367"/>
                </a:lnTo>
                <a:lnTo>
                  <a:pt x="133" y="371"/>
                </a:lnTo>
                <a:lnTo>
                  <a:pt x="133" y="378"/>
                </a:lnTo>
                <a:lnTo>
                  <a:pt x="137" y="384"/>
                </a:lnTo>
                <a:lnTo>
                  <a:pt x="139" y="390"/>
                </a:lnTo>
                <a:lnTo>
                  <a:pt x="141" y="397"/>
                </a:lnTo>
                <a:lnTo>
                  <a:pt x="144" y="403"/>
                </a:lnTo>
                <a:lnTo>
                  <a:pt x="148" y="411"/>
                </a:lnTo>
                <a:lnTo>
                  <a:pt x="150" y="418"/>
                </a:lnTo>
                <a:lnTo>
                  <a:pt x="154" y="426"/>
                </a:lnTo>
                <a:lnTo>
                  <a:pt x="156" y="431"/>
                </a:lnTo>
                <a:lnTo>
                  <a:pt x="160" y="439"/>
                </a:lnTo>
                <a:lnTo>
                  <a:pt x="165" y="449"/>
                </a:lnTo>
                <a:lnTo>
                  <a:pt x="169" y="456"/>
                </a:lnTo>
                <a:lnTo>
                  <a:pt x="173" y="464"/>
                </a:lnTo>
                <a:lnTo>
                  <a:pt x="179" y="471"/>
                </a:lnTo>
                <a:lnTo>
                  <a:pt x="184" y="481"/>
                </a:lnTo>
                <a:lnTo>
                  <a:pt x="188" y="488"/>
                </a:lnTo>
                <a:lnTo>
                  <a:pt x="194" y="496"/>
                </a:lnTo>
                <a:lnTo>
                  <a:pt x="200" y="506"/>
                </a:lnTo>
                <a:lnTo>
                  <a:pt x="205" y="515"/>
                </a:lnTo>
                <a:lnTo>
                  <a:pt x="211" y="527"/>
                </a:lnTo>
                <a:lnTo>
                  <a:pt x="217" y="536"/>
                </a:lnTo>
                <a:lnTo>
                  <a:pt x="224" y="547"/>
                </a:lnTo>
                <a:lnTo>
                  <a:pt x="232" y="559"/>
                </a:lnTo>
                <a:lnTo>
                  <a:pt x="240" y="570"/>
                </a:lnTo>
                <a:lnTo>
                  <a:pt x="247" y="582"/>
                </a:lnTo>
                <a:lnTo>
                  <a:pt x="255" y="593"/>
                </a:lnTo>
                <a:lnTo>
                  <a:pt x="262" y="606"/>
                </a:lnTo>
                <a:lnTo>
                  <a:pt x="270" y="618"/>
                </a:lnTo>
                <a:lnTo>
                  <a:pt x="280" y="631"/>
                </a:lnTo>
                <a:lnTo>
                  <a:pt x="287" y="644"/>
                </a:lnTo>
                <a:lnTo>
                  <a:pt x="297" y="658"/>
                </a:lnTo>
                <a:lnTo>
                  <a:pt x="304" y="671"/>
                </a:lnTo>
                <a:lnTo>
                  <a:pt x="314" y="682"/>
                </a:lnTo>
                <a:lnTo>
                  <a:pt x="321" y="696"/>
                </a:lnTo>
                <a:lnTo>
                  <a:pt x="331" y="711"/>
                </a:lnTo>
                <a:lnTo>
                  <a:pt x="340" y="722"/>
                </a:lnTo>
                <a:lnTo>
                  <a:pt x="350" y="738"/>
                </a:lnTo>
                <a:lnTo>
                  <a:pt x="357" y="751"/>
                </a:lnTo>
                <a:lnTo>
                  <a:pt x="369" y="766"/>
                </a:lnTo>
                <a:lnTo>
                  <a:pt x="378" y="779"/>
                </a:lnTo>
                <a:lnTo>
                  <a:pt x="386" y="793"/>
                </a:lnTo>
                <a:lnTo>
                  <a:pt x="395" y="806"/>
                </a:lnTo>
                <a:lnTo>
                  <a:pt x="405" y="821"/>
                </a:lnTo>
                <a:lnTo>
                  <a:pt x="415" y="834"/>
                </a:lnTo>
                <a:lnTo>
                  <a:pt x="424" y="848"/>
                </a:lnTo>
                <a:lnTo>
                  <a:pt x="434" y="861"/>
                </a:lnTo>
                <a:lnTo>
                  <a:pt x="443" y="876"/>
                </a:lnTo>
                <a:lnTo>
                  <a:pt x="453" y="890"/>
                </a:lnTo>
                <a:lnTo>
                  <a:pt x="460" y="901"/>
                </a:lnTo>
                <a:lnTo>
                  <a:pt x="470" y="914"/>
                </a:lnTo>
                <a:lnTo>
                  <a:pt x="477" y="928"/>
                </a:lnTo>
                <a:lnTo>
                  <a:pt x="487" y="941"/>
                </a:lnTo>
                <a:lnTo>
                  <a:pt x="494" y="952"/>
                </a:lnTo>
                <a:lnTo>
                  <a:pt x="504" y="964"/>
                </a:lnTo>
                <a:lnTo>
                  <a:pt x="511" y="977"/>
                </a:lnTo>
                <a:lnTo>
                  <a:pt x="519" y="988"/>
                </a:lnTo>
                <a:lnTo>
                  <a:pt x="527" y="1000"/>
                </a:lnTo>
                <a:lnTo>
                  <a:pt x="534" y="1011"/>
                </a:lnTo>
                <a:lnTo>
                  <a:pt x="542" y="1023"/>
                </a:lnTo>
                <a:lnTo>
                  <a:pt x="548" y="1032"/>
                </a:lnTo>
                <a:lnTo>
                  <a:pt x="555" y="1042"/>
                </a:lnTo>
                <a:lnTo>
                  <a:pt x="563" y="1051"/>
                </a:lnTo>
                <a:lnTo>
                  <a:pt x="569" y="1063"/>
                </a:lnTo>
                <a:lnTo>
                  <a:pt x="574" y="1070"/>
                </a:lnTo>
                <a:lnTo>
                  <a:pt x="580" y="1078"/>
                </a:lnTo>
                <a:lnTo>
                  <a:pt x="586" y="1085"/>
                </a:lnTo>
                <a:lnTo>
                  <a:pt x="591" y="1093"/>
                </a:lnTo>
                <a:lnTo>
                  <a:pt x="595" y="1101"/>
                </a:lnTo>
                <a:lnTo>
                  <a:pt x="599" y="1108"/>
                </a:lnTo>
                <a:lnTo>
                  <a:pt x="605" y="1114"/>
                </a:lnTo>
                <a:lnTo>
                  <a:pt x="608" y="1120"/>
                </a:lnTo>
                <a:lnTo>
                  <a:pt x="610" y="1123"/>
                </a:lnTo>
                <a:lnTo>
                  <a:pt x="614" y="1129"/>
                </a:lnTo>
                <a:lnTo>
                  <a:pt x="616" y="1131"/>
                </a:lnTo>
                <a:lnTo>
                  <a:pt x="618" y="1135"/>
                </a:lnTo>
                <a:lnTo>
                  <a:pt x="622" y="1139"/>
                </a:lnTo>
                <a:lnTo>
                  <a:pt x="624" y="1141"/>
                </a:lnTo>
                <a:lnTo>
                  <a:pt x="517" y="1224"/>
                </a:lnTo>
                <a:lnTo>
                  <a:pt x="515" y="1222"/>
                </a:lnTo>
                <a:lnTo>
                  <a:pt x="513" y="1219"/>
                </a:lnTo>
                <a:lnTo>
                  <a:pt x="510" y="1215"/>
                </a:lnTo>
                <a:lnTo>
                  <a:pt x="506" y="1209"/>
                </a:lnTo>
                <a:lnTo>
                  <a:pt x="504" y="1203"/>
                </a:lnTo>
                <a:lnTo>
                  <a:pt x="500" y="1200"/>
                </a:lnTo>
                <a:lnTo>
                  <a:pt x="494" y="1190"/>
                </a:lnTo>
                <a:lnTo>
                  <a:pt x="491" y="1184"/>
                </a:lnTo>
                <a:lnTo>
                  <a:pt x="485" y="1177"/>
                </a:lnTo>
                <a:lnTo>
                  <a:pt x="479" y="1169"/>
                </a:lnTo>
                <a:lnTo>
                  <a:pt x="473" y="1160"/>
                </a:lnTo>
                <a:lnTo>
                  <a:pt x="468" y="1150"/>
                </a:lnTo>
                <a:lnTo>
                  <a:pt x="460" y="1141"/>
                </a:lnTo>
                <a:lnTo>
                  <a:pt x="454" y="1131"/>
                </a:lnTo>
                <a:lnTo>
                  <a:pt x="447" y="1118"/>
                </a:lnTo>
                <a:lnTo>
                  <a:pt x="439" y="1108"/>
                </a:lnTo>
                <a:lnTo>
                  <a:pt x="432" y="1095"/>
                </a:lnTo>
                <a:lnTo>
                  <a:pt x="424" y="1084"/>
                </a:lnTo>
                <a:lnTo>
                  <a:pt x="415" y="1070"/>
                </a:lnTo>
                <a:lnTo>
                  <a:pt x="405" y="1057"/>
                </a:lnTo>
                <a:lnTo>
                  <a:pt x="397" y="1044"/>
                </a:lnTo>
                <a:lnTo>
                  <a:pt x="388" y="1030"/>
                </a:lnTo>
                <a:lnTo>
                  <a:pt x="378" y="1017"/>
                </a:lnTo>
                <a:lnTo>
                  <a:pt x="369" y="1002"/>
                </a:lnTo>
                <a:lnTo>
                  <a:pt x="359" y="987"/>
                </a:lnTo>
                <a:lnTo>
                  <a:pt x="350" y="973"/>
                </a:lnTo>
                <a:lnTo>
                  <a:pt x="340" y="958"/>
                </a:lnTo>
                <a:lnTo>
                  <a:pt x="331" y="943"/>
                </a:lnTo>
                <a:lnTo>
                  <a:pt x="321" y="928"/>
                </a:lnTo>
                <a:lnTo>
                  <a:pt x="312" y="914"/>
                </a:lnTo>
                <a:lnTo>
                  <a:pt x="300" y="897"/>
                </a:lnTo>
                <a:lnTo>
                  <a:pt x="291" y="882"/>
                </a:lnTo>
                <a:lnTo>
                  <a:pt x="281" y="867"/>
                </a:lnTo>
                <a:lnTo>
                  <a:pt x="270" y="852"/>
                </a:lnTo>
                <a:lnTo>
                  <a:pt x="260" y="836"/>
                </a:lnTo>
                <a:lnTo>
                  <a:pt x="251" y="821"/>
                </a:lnTo>
                <a:lnTo>
                  <a:pt x="240" y="806"/>
                </a:lnTo>
                <a:lnTo>
                  <a:pt x="230" y="791"/>
                </a:lnTo>
                <a:lnTo>
                  <a:pt x="221" y="776"/>
                </a:lnTo>
                <a:lnTo>
                  <a:pt x="211" y="760"/>
                </a:lnTo>
                <a:lnTo>
                  <a:pt x="200" y="745"/>
                </a:lnTo>
                <a:lnTo>
                  <a:pt x="192" y="730"/>
                </a:lnTo>
                <a:lnTo>
                  <a:pt x="181" y="715"/>
                </a:lnTo>
                <a:lnTo>
                  <a:pt x="173" y="700"/>
                </a:lnTo>
                <a:lnTo>
                  <a:pt x="164" y="686"/>
                </a:lnTo>
                <a:lnTo>
                  <a:pt x="156" y="673"/>
                </a:lnTo>
                <a:lnTo>
                  <a:pt x="146" y="660"/>
                </a:lnTo>
                <a:lnTo>
                  <a:pt x="139" y="646"/>
                </a:lnTo>
                <a:lnTo>
                  <a:pt x="131" y="633"/>
                </a:lnTo>
                <a:lnTo>
                  <a:pt x="124" y="622"/>
                </a:lnTo>
                <a:lnTo>
                  <a:pt x="116" y="608"/>
                </a:lnTo>
                <a:lnTo>
                  <a:pt x="108" y="597"/>
                </a:lnTo>
                <a:lnTo>
                  <a:pt x="101" y="585"/>
                </a:lnTo>
                <a:lnTo>
                  <a:pt x="95" y="576"/>
                </a:lnTo>
                <a:lnTo>
                  <a:pt x="87" y="565"/>
                </a:lnTo>
                <a:lnTo>
                  <a:pt x="82" y="555"/>
                </a:lnTo>
                <a:lnTo>
                  <a:pt x="78" y="546"/>
                </a:lnTo>
                <a:lnTo>
                  <a:pt x="72" y="538"/>
                </a:lnTo>
                <a:lnTo>
                  <a:pt x="67" y="528"/>
                </a:lnTo>
                <a:lnTo>
                  <a:pt x="63" y="523"/>
                </a:lnTo>
                <a:lnTo>
                  <a:pt x="59" y="515"/>
                </a:lnTo>
                <a:lnTo>
                  <a:pt x="57" y="509"/>
                </a:lnTo>
                <a:lnTo>
                  <a:pt x="51" y="504"/>
                </a:lnTo>
                <a:lnTo>
                  <a:pt x="49" y="496"/>
                </a:lnTo>
                <a:lnTo>
                  <a:pt x="46" y="490"/>
                </a:lnTo>
                <a:lnTo>
                  <a:pt x="44" y="485"/>
                </a:lnTo>
                <a:lnTo>
                  <a:pt x="40" y="477"/>
                </a:lnTo>
                <a:lnTo>
                  <a:pt x="36" y="471"/>
                </a:lnTo>
                <a:lnTo>
                  <a:pt x="34" y="466"/>
                </a:lnTo>
                <a:lnTo>
                  <a:pt x="32" y="460"/>
                </a:lnTo>
                <a:lnTo>
                  <a:pt x="29" y="452"/>
                </a:lnTo>
                <a:lnTo>
                  <a:pt x="27" y="447"/>
                </a:lnTo>
                <a:lnTo>
                  <a:pt x="25" y="441"/>
                </a:lnTo>
                <a:lnTo>
                  <a:pt x="21" y="435"/>
                </a:lnTo>
                <a:lnTo>
                  <a:pt x="19" y="428"/>
                </a:lnTo>
                <a:lnTo>
                  <a:pt x="17" y="422"/>
                </a:lnTo>
                <a:lnTo>
                  <a:pt x="15" y="416"/>
                </a:lnTo>
                <a:lnTo>
                  <a:pt x="15" y="411"/>
                </a:lnTo>
                <a:lnTo>
                  <a:pt x="13" y="403"/>
                </a:lnTo>
                <a:lnTo>
                  <a:pt x="11" y="397"/>
                </a:lnTo>
                <a:lnTo>
                  <a:pt x="9" y="390"/>
                </a:lnTo>
                <a:lnTo>
                  <a:pt x="8" y="382"/>
                </a:lnTo>
                <a:lnTo>
                  <a:pt x="6" y="376"/>
                </a:lnTo>
                <a:lnTo>
                  <a:pt x="6" y="371"/>
                </a:lnTo>
                <a:lnTo>
                  <a:pt x="4" y="363"/>
                </a:lnTo>
                <a:lnTo>
                  <a:pt x="4" y="357"/>
                </a:lnTo>
                <a:lnTo>
                  <a:pt x="2" y="350"/>
                </a:lnTo>
                <a:lnTo>
                  <a:pt x="0" y="344"/>
                </a:lnTo>
                <a:lnTo>
                  <a:pt x="0" y="336"/>
                </a:lnTo>
                <a:lnTo>
                  <a:pt x="0" y="331"/>
                </a:lnTo>
                <a:lnTo>
                  <a:pt x="0" y="323"/>
                </a:lnTo>
                <a:lnTo>
                  <a:pt x="0" y="317"/>
                </a:lnTo>
                <a:lnTo>
                  <a:pt x="0" y="312"/>
                </a:lnTo>
                <a:lnTo>
                  <a:pt x="0" y="306"/>
                </a:lnTo>
                <a:lnTo>
                  <a:pt x="0" y="298"/>
                </a:lnTo>
                <a:lnTo>
                  <a:pt x="0" y="293"/>
                </a:lnTo>
                <a:lnTo>
                  <a:pt x="0" y="285"/>
                </a:lnTo>
                <a:lnTo>
                  <a:pt x="0" y="277"/>
                </a:lnTo>
                <a:lnTo>
                  <a:pt x="0" y="272"/>
                </a:lnTo>
                <a:lnTo>
                  <a:pt x="0" y="264"/>
                </a:lnTo>
                <a:lnTo>
                  <a:pt x="2" y="258"/>
                </a:lnTo>
                <a:lnTo>
                  <a:pt x="4" y="253"/>
                </a:lnTo>
                <a:lnTo>
                  <a:pt x="4" y="245"/>
                </a:lnTo>
                <a:lnTo>
                  <a:pt x="6" y="239"/>
                </a:lnTo>
                <a:lnTo>
                  <a:pt x="6" y="232"/>
                </a:lnTo>
                <a:lnTo>
                  <a:pt x="8" y="226"/>
                </a:lnTo>
                <a:lnTo>
                  <a:pt x="9" y="220"/>
                </a:lnTo>
                <a:lnTo>
                  <a:pt x="11" y="215"/>
                </a:lnTo>
                <a:lnTo>
                  <a:pt x="13" y="207"/>
                </a:lnTo>
                <a:lnTo>
                  <a:pt x="17" y="201"/>
                </a:lnTo>
                <a:lnTo>
                  <a:pt x="19" y="194"/>
                </a:lnTo>
                <a:lnTo>
                  <a:pt x="21" y="188"/>
                </a:lnTo>
                <a:lnTo>
                  <a:pt x="23" y="182"/>
                </a:lnTo>
                <a:lnTo>
                  <a:pt x="27" y="177"/>
                </a:lnTo>
                <a:lnTo>
                  <a:pt x="29" y="169"/>
                </a:lnTo>
                <a:lnTo>
                  <a:pt x="32" y="163"/>
                </a:lnTo>
                <a:lnTo>
                  <a:pt x="36" y="156"/>
                </a:lnTo>
                <a:lnTo>
                  <a:pt x="40" y="152"/>
                </a:lnTo>
                <a:lnTo>
                  <a:pt x="42" y="144"/>
                </a:lnTo>
                <a:lnTo>
                  <a:pt x="46" y="139"/>
                </a:lnTo>
                <a:lnTo>
                  <a:pt x="49" y="133"/>
                </a:lnTo>
                <a:lnTo>
                  <a:pt x="55" y="127"/>
                </a:lnTo>
                <a:lnTo>
                  <a:pt x="57" y="122"/>
                </a:lnTo>
                <a:lnTo>
                  <a:pt x="63" y="116"/>
                </a:lnTo>
                <a:lnTo>
                  <a:pt x="68" y="110"/>
                </a:lnTo>
                <a:lnTo>
                  <a:pt x="74" y="104"/>
                </a:lnTo>
                <a:lnTo>
                  <a:pt x="78" y="99"/>
                </a:lnTo>
                <a:lnTo>
                  <a:pt x="82" y="93"/>
                </a:lnTo>
                <a:lnTo>
                  <a:pt x="87" y="87"/>
                </a:lnTo>
                <a:lnTo>
                  <a:pt x="93" y="82"/>
                </a:lnTo>
                <a:lnTo>
                  <a:pt x="99" y="76"/>
                </a:lnTo>
                <a:lnTo>
                  <a:pt x="103" y="72"/>
                </a:lnTo>
                <a:lnTo>
                  <a:pt x="110" y="66"/>
                </a:lnTo>
                <a:lnTo>
                  <a:pt x="116" y="63"/>
                </a:lnTo>
                <a:lnTo>
                  <a:pt x="122" y="59"/>
                </a:lnTo>
                <a:lnTo>
                  <a:pt x="129" y="53"/>
                </a:lnTo>
                <a:lnTo>
                  <a:pt x="135" y="49"/>
                </a:lnTo>
                <a:lnTo>
                  <a:pt x="141" y="46"/>
                </a:lnTo>
                <a:lnTo>
                  <a:pt x="148" y="40"/>
                </a:lnTo>
                <a:lnTo>
                  <a:pt x="156" y="36"/>
                </a:lnTo>
                <a:lnTo>
                  <a:pt x="162" y="34"/>
                </a:lnTo>
                <a:lnTo>
                  <a:pt x="169" y="30"/>
                </a:lnTo>
                <a:lnTo>
                  <a:pt x="177" y="27"/>
                </a:lnTo>
                <a:lnTo>
                  <a:pt x="184" y="23"/>
                </a:lnTo>
                <a:lnTo>
                  <a:pt x="192" y="21"/>
                </a:lnTo>
                <a:lnTo>
                  <a:pt x="200" y="19"/>
                </a:lnTo>
                <a:lnTo>
                  <a:pt x="207" y="15"/>
                </a:lnTo>
                <a:lnTo>
                  <a:pt x="215" y="13"/>
                </a:lnTo>
                <a:lnTo>
                  <a:pt x="222" y="11"/>
                </a:lnTo>
                <a:lnTo>
                  <a:pt x="230" y="9"/>
                </a:lnTo>
                <a:lnTo>
                  <a:pt x="238" y="6"/>
                </a:lnTo>
                <a:lnTo>
                  <a:pt x="245" y="6"/>
                </a:lnTo>
                <a:lnTo>
                  <a:pt x="253" y="4"/>
                </a:lnTo>
                <a:lnTo>
                  <a:pt x="262" y="4"/>
                </a:lnTo>
                <a:lnTo>
                  <a:pt x="270" y="2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2" y="0"/>
                </a:lnTo>
                <a:lnTo>
                  <a:pt x="310" y="0"/>
                </a:lnTo>
                <a:lnTo>
                  <a:pt x="319" y="0"/>
                </a:lnTo>
                <a:lnTo>
                  <a:pt x="327" y="0"/>
                </a:lnTo>
                <a:lnTo>
                  <a:pt x="335" y="0"/>
                </a:lnTo>
                <a:lnTo>
                  <a:pt x="342" y="2"/>
                </a:lnTo>
                <a:lnTo>
                  <a:pt x="350" y="2"/>
                </a:lnTo>
                <a:lnTo>
                  <a:pt x="359" y="4"/>
                </a:lnTo>
                <a:lnTo>
                  <a:pt x="367" y="6"/>
                </a:lnTo>
                <a:lnTo>
                  <a:pt x="375" y="6"/>
                </a:lnTo>
                <a:lnTo>
                  <a:pt x="382" y="9"/>
                </a:lnTo>
                <a:lnTo>
                  <a:pt x="392" y="11"/>
                </a:lnTo>
                <a:lnTo>
                  <a:pt x="399" y="13"/>
                </a:lnTo>
                <a:lnTo>
                  <a:pt x="407" y="17"/>
                </a:lnTo>
                <a:lnTo>
                  <a:pt x="415" y="19"/>
                </a:lnTo>
                <a:lnTo>
                  <a:pt x="424" y="23"/>
                </a:lnTo>
                <a:lnTo>
                  <a:pt x="430" y="27"/>
                </a:lnTo>
                <a:lnTo>
                  <a:pt x="437" y="30"/>
                </a:lnTo>
                <a:lnTo>
                  <a:pt x="445" y="34"/>
                </a:lnTo>
                <a:lnTo>
                  <a:pt x="453" y="38"/>
                </a:lnTo>
                <a:lnTo>
                  <a:pt x="460" y="42"/>
                </a:lnTo>
                <a:lnTo>
                  <a:pt x="468" y="47"/>
                </a:lnTo>
                <a:lnTo>
                  <a:pt x="475" y="51"/>
                </a:lnTo>
                <a:lnTo>
                  <a:pt x="483" y="57"/>
                </a:lnTo>
                <a:lnTo>
                  <a:pt x="489" y="63"/>
                </a:lnTo>
                <a:lnTo>
                  <a:pt x="496" y="66"/>
                </a:lnTo>
                <a:lnTo>
                  <a:pt x="502" y="74"/>
                </a:lnTo>
                <a:lnTo>
                  <a:pt x="510" y="80"/>
                </a:lnTo>
                <a:lnTo>
                  <a:pt x="515" y="87"/>
                </a:lnTo>
                <a:lnTo>
                  <a:pt x="523" y="93"/>
                </a:lnTo>
                <a:lnTo>
                  <a:pt x="531" y="101"/>
                </a:lnTo>
                <a:lnTo>
                  <a:pt x="536" y="108"/>
                </a:lnTo>
                <a:lnTo>
                  <a:pt x="542" y="116"/>
                </a:lnTo>
                <a:lnTo>
                  <a:pt x="548" y="123"/>
                </a:lnTo>
                <a:lnTo>
                  <a:pt x="553" y="131"/>
                </a:lnTo>
                <a:lnTo>
                  <a:pt x="561" y="141"/>
                </a:lnTo>
                <a:lnTo>
                  <a:pt x="569" y="148"/>
                </a:lnTo>
                <a:lnTo>
                  <a:pt x="576" y="158"/>
                </a:lnTo>
                <a:lnTo>
                  <a:pt x="584" y="169"/>
                </a:lnTo>
                <a:lnTo>
                  <a:pt x="591" y="179"/>
                </a:lnTo>
                <a:lnTo>
                  <a:pt x="599" y="188"/>
                </a:lnTo>
                <a:lnTo>
                  <a:pt x="607" y="200"/>
                </a:lnTo>
                <a:lnTo>
                  <a:pt x="614" y="209"/>
                </a:lnTo>
                <a:lnTo>
                  <a:pt x="624" y="220"/>
                </a:lnTo>
                <a:lnTo>
                  <a:pt x="631" y="232"/>
                </a:lnTo>
                <a:lnTo>
                  <a:pt x="641" y="243"/>
                </a:lnTo>
                <a:lnTo>
                  <a:pt x="650" y="257"/>
                </a:lnTo>
                <a:lnTo>
                  <a:pt x="660" y="270"/>
                </a:lnTo>
                <a:lnTo>
                  <a:pt x="667" y="281"/>
                </a:lnTo>
                <a:lnTo>
                  <a:pt x="677" y="293"/>
                </a:lnTo>
                <a:lnTo>
                  <a:pt x="686" y="306"/>
                </a:lnTo>
                <a:lnTo>
                  <a:pt x="698" y="321"/>
                </a:lnTo>
                <a:lnTo>
                  <a:pt x="707" y="333"/>
                </a:lnTo>
                <a:lnTo>
                  <a:pt x="717" y="348"/>
                </a:lnTo>
                <a:lnTo>
                  <a:pt x="726" y="361"/>
                </a:lnTo>
                <a:lnTo>
                  <a:pt x="738" y="376"/>
                </a:lnTo>
                <a:lnTo>
                  <a:pt x="747" y="390"/>
                </a:lnTo>
                <a:lnTo>
                  <a:pt x="759" y="405"/>
                </a:lnTo>
                <a:lnTo>
                  <a:pt x="768" y="420"/>
                </a:lnTo>
                <a:lnTo>
                  <a:pt x="780" y="435"/>
                </a:lnTo>
                <a:lnTo>
                  <a:pt x="791" y="450"/>
                </a:lnTo>
                <a:lnTo>
                  <a:pt x="801" y="466"/>
                </a:lnTo>
                <a:lnTo>
                  <a:pt x="812" y="481"/>
                </a:lnTo>
                <a:lnTo>
                  <a:pt x="823" y="496"/>
                </a:lnTo>
                <a:lnTo>
                  <a:pt x="835" y="511"/>
                </a:lnTo>
                <a:lnTo>
                  <a:pt x="846" y="527"/>
                </a:lnTo>
                <a:lnTo>
                  <a:pt x="858" y="544"/>
                </a:lnTo>
                <a:lnTo>
                  <a:pt x="869" y="561"/>
                </a:lnTo>
                <a:lnTo>
                  <a:pt x="880" y="576"/>
                </a:lnTo>
                <a:lnTo>
                  <a:pt x="892" y="593"/>
                </a:lnTo>
                <a:lnTo>
                  <a:pt x="903" y="608"/>
                </a:lnTo>
                <a:lnTo>
                  <a:pt x="915" y="625"/>
                </a:lnTo>
                <a:lnTo>
                  <a:pt x="926" y="642"/>
                </a:lnTo>
                <a:lnTo>
                  <a:pt x="937" y="660"/>
                </a:lnTo>
                <a:lnTo>
                  <a:pt x="949" y="675"/>
                </a:lnTo>
                <a:lnTo>
                  <a:pt x="960" y="692"/>
                </a:lnTo>
                <a:lnTo>
                  <a:pt x="972" y="709"/>
                </a:lnTo>
                <a:lnTo>
                  <a:pt x="985" y="726"/>
                </a:lnTo>
                <a:lnTo>
                  <a:pt x="994" y="743"/>
                </a:lnTo>
                <a:lnTo>
                  <a:pt x="1008" y="760"/>
                </a:lnTo>
                <a:lnTo>
                  <a:pt x="1019" y="777"/>
                </a:lnTo>
                <a:lnTo>
                  <a:pt x="1031" y="795"/>
                </a:lnTo>
                <a:lnTo>
                  <a:pt x="1042" y="812"/>
                </a:lnTo>
                <a:lnTo>
                  <a:pt x="1055" y="829"/>
                </a:lnTo>
                <a:lnTo>
                  <a:pt x="1067" y="846"/>
                </a:lnTo>
                <a:lnTo>
                  <a:pt x="1078" y="863"/>
                </a:lnTo>
                <a:lnTo>
                  <a:pt x="1090" y="880"/>
                </a:lnTo>
                <a:lnTo>
                  <a:pt x="1103" y="897"/>
                </a:lnTo>
                <a:lnTo>
                  <a:pt x="1112" y="912"/>
                </a:lnTo>
                <a:lnTo>
                  <a:pt x="1126" y="930"/>
                </a:lnTo>
                <a:lnTo>
                  <a:pt x="1137" y="947"/>
                </a:lnTo>
                <a:lnTo>
                  <a:pt x="1148" y="964"/>
                </a:lnTo>
                <a:lnTo>
                  <a:pt x="1160" y="981"/>
                </a:lnTo>
                <a:lnTo>
                  <a:pt x="1171" y="998"/>
                </a:lnTo>
                <a:lnTo>
                  <a:pt x="1183" y="1015"/>
                </a:lnTo>
                <a:lnTo>
                  <a:pt x="1194" y="1032"/>
                </a:lnTo>
                <a:lnTo>
                  <a:pt x="1198" y="1036"/>
                </a:lnTo>
                <a:lnTo>
                  <a:pt x="1202" y="1042"/>
                </a:lnTo>
                <a:lnTo>
                  <a:pt x="1204" y="1047"/>
                </a:lnTo>
                <a:lnTo>
                  <a:pt x="1209" y="1051"/>
                </a:lnTo>
                <a:lnTo>
                  <a:pt x="1211" y="1057"/>
                </a:lnTo>
                <a:lnTo>
                  <a:pt x="1215" y="1063"/>
                </a:lnTo>
                <a:lnTo>
                  <a:pt x="1219" y="1066"/>
                </a:lnTo>
                <a:lnTo>
                  <a:pt x="1223" y="1072"/>
                </a:lnTo>
                <a:lnTo>
                  <a:pt x="1225" y="1076"/>
                </a:lnTo>
                <a:lnTo>
                  <a:pt x="1230" y="1082"/>
                </a:lnTo>
                <a:lnTo>
                  <a:pt x="1232" y="1085"/>
                </a:lnTo>
                <a:lnTo>
                  <a:pt x="1236" y="1091"/>
                </a:lnTo>
                <a:lnTo>
                  <a:pt x="1240" y="1095"/>
                </a:lnTo>
                <a:lnTo>
                  <a:pt x="1244" y="1101"/>
                </a:lnTo>
                <a:lnTo>
                  <a:pt x="1245" y="1104"/>
                </a:lnTo>
                <a:lnTo>
                  <a:pt x="1249" y="1110"/>
                </a:lnTo>
                <a:lnTo>
                  <a:pt x="1255" y="1118"/>
                </a:lnTo>
                <a:lnTo>
                  <a:pt x="1263" y="1127"/>
                </a:lnTo>
                <a:lnTo>
                  <a:pt x="1264" y="1131"/>
                </a:lnTo>
                <a:lnTo>
                  <a:pt x="1268" y="1137"/>
                </a:lnTo>
                <a:lnTo>
                  <a:pt x="1272" y="1141"/>
                </a:lnTo>
                <a:lnTo>
                  <a:pt x="1276" y="1146"/>
                </a:lnTo>
                <a:lnTo>
                  <a:pt x="1280" y="1154"/>
                </a:lnTo>
                <a:lnTo>
                  <a:pt x="1287" y="1163"/>
                </a:lnTo>
                <a:lnTo>
                  <a:pt x="1291" y="1171"/>
                </a:lnTo>
                <a:lnTo>
                  <a:pt x="1299" y="1180"/>
                </a:lnTo>
                <a:lnTo>
                  <a:pt x="1304" y="1188"/>
                </a:lnTo>
                <a:lnTo>
                  <a:pt x="1308" y="1196"/>
                </a:lnTo>
                <a:lnTo>
                  <a:pt x="1314" y="1203"/>
                </a:lnTo>
                <a:lnTo>
                  <a:pt x="1320" y="1213"/>
                </a:lnTo>
                <a:lnTo>
                  <a:pt x="1323" y="1220"/>
                </a:lnTo>
                <a:lnTo>
                  <a:pt x="1329" y="1228"/>
                </a:lnTo>
                <a:lnTo>
                  <a:pt x="1333" y="1236"/>
                </a:lnTo>
                <a:lnTo>
                  <a:pt x="1337" y="1243"/>
                </a:lnTo>
                <a:lnTo>
                  <a:pt x="1341" y="1249"/>
                </a:lnTo>
                <a:lnTo>
                  <a:pt x="1344" y="1257"/>
                </a:lnTo>
                <a:lnTo>
                  <a:pt x="1350" y="1262"/>
                </a:lnTo>
                <a:lnTo>
                  <a:pt x="1354" y="1270"/>
                </a:lnTo>
                <a:lnTo>
                  <a:pt x="1358" y="1277"/>
                </a:lnTo>
                <a:lnTo>
                  <a:pt x="1360" y="1283"/>
                </a:lnTo>
                <a:lnTo>
                  <a:pt x="1363" y="1291"/>
                </a:lnTo>
                <a:lnTo>
                  <a:pt x="1367" y="1298"/>
                </a:lnTo>
                <a:lnTo>
                  <a:pt x="1369" y="1304"/>
                </a:lnTo>
                <a:lnTo>
                  <a:pt x="1373" y="1312"/>
                </a:lnTo>
                <a:lnTo>
                  <a:pt x="1375" y="1317"/>
                </a:lnTo>
                <a:lnTo>
                  <a:pt x="1377" y="1323"/>
                </a:lnTo>
                <a:lnTo>
                  <a:pt x="1379" y="1329"/>
                </a:lnTo>
                <a:lnTo>
                  <a:pt x="1382" y="1336"/>
                </a:lnTo>
                <a:lnTo>
                  <a:pt x="1384" y="1342"/>
                </a:lnTo>
                <a:lnTo>
                  <a:pt x="1386" y="1350"/>
                </a:lnTo>
                <a:lnTo>
                  <a:pt x="1388" y="1353"/>
                </a:lnTo>
                <a:lnTo>
                  <a:pt x="1390" y="1359"/>
                </a:lnTo>
                <a:lnTo>
                  <a:pt x="1390" y="1365"/>
                </a:lnTo>
                <a:lnTo>
                  <a:pt x="1394" y="1373"/>
                </a:lnTo>
                <a:lnTo>
                  <a:pt x="1394" y="1376"/>
                </a:lnTo>
                <a:lnTo>
                  <a:pt x="1396" y="1382"/>
                </a:lnTo>
                <a:lnTo>
                  <a:pt x="1398" y="1388"/>
                </a:lnTo>
                <a:lnTo>
                  <a:pt x="1398" y="1395"/>
                </a:lnTo>
                <a:lnTo>
                  <a:pt x="1398" y="1399"/>
                </a:lnTo>
                <a:lnTo>
                  <a:pt x="1399" y="1403"/>
                </a:lnTo>
                <a:lnTo>
                  <a:pt x="1399" y="1409"/>
                </a:lnTo>
                <a:lnTo>
                  <a:pt x="1401" y="1414"/>
                </a:lnTo>
                <a:lnTo>
                  <a:pt x="1401" y="1418"/>
                </a:lnTo>
                <a:lnTo>
                  <a:pt x="1401" y="1424"/>
                </a:lnTo>
                <a:lnTo>
                  <a:pt x="1401" y="1430"/>
                </a:lnTo>
                <a:lnTo>
                  <a:pt x="1401" y="1433"/>
                </a:lnTo>
                <a:lnTo>
                  <a:pt x="1401" y="1443"/>
                </a:lnTo>
                <a:lnTo>
                  <a:pt x="1399" y="1452"/>
                </a:lnTo>
                <a:lnTo>
                  <a:pt x="1399" y="1456"/>
                </a:lnTo>
                <a:lnTo>
                  <a:pt x="1399" y="1462"/>
                </a:lnTo>
                <a:lnTo>
                  <a:pt x="1398" y="1466"/>
                </a:lnTo>
                <a:lnTo>
                  <a:pt x="1398" y="1471"/>
                </a:lnTo>
                <a:lnTo>
                  <a:pt x="1396" y="1479"/>
                </a:lnTo>
                <a:lnTo>
                  <a:pt x="1394" y="1487"/>
                </a:lnTo>
                <a:lnTo>
                  <a:pt x="1390" y="1494"/>
                </a:lnTo>
                <a:lnTo>
                  <a:pt x="1390" y="1502"/>
                </a:lnTo>
                <a:lnTo>
                  <a:pt x="1384" y="1509"/>
                </a:lnTo>
                <a:lnTo>
                  <a:pt x="1382" y="1517"/>
                </a:lnTo>
                <a:lnTo>
                  <a:pt x="1379" y="1525"/>
                </a:lnTo>
                <a:lnTo>
                  <a:pt x="1375" y="1534"/>
                </a:lnTo>
                <a:lnTo>
                  <a:pt x="1371" y="1540"/>
                </a:lnTo>
                <a:lnTo>
                  <a:pt x="1365" y="1547"/>
                </a:lnTo>
                <a:lnTo>
                  <a:pt x="1361" y="1555"/>
                </a:lnTo>
                <a:lnTo>
                  <a:pt x="1358" y="1563"/>
                </a:lnTo>
                <a:lnTo>
                  <a:pt x="1352" y="1570"/>
                </a:lnTo>
                <a:lnTo>
                  <a:pt x="1346" y="1578"/>
                </a:lnTo>
                <a:lnTo>
                  <a:pt x="1342" y="1585"/>
                </a:lnTo>
                <a:lnTo>
                  <a:pt x="1337" y="1593"/>
                </a:lnTo>
                <a:lnTo>
                  <a:pt x="1329" y="1601"/>
                </a:lnTo>
                <a:lnTo>
                  <a:pt x="1322" y="1610"/>
                </a:lnTo>
                <a:lnTo>
                  <a:pt x="1312" y="1620"/>
                </a:lnTo>
                <a:lnTo>
                  <a:pt x="1303" y="1627"/>
                </a:lnTo>
                <a:lnTo>
                  <a:pt x="1299" y="1631"/>
                </a:lnTo>
                <a:lnTo>
                  <a:pt x="1293" y="1635"/>
                </a:lnTo>
                <a:lnTo>
                  <a:pt x="1287" y="1637"/>
                </a:lnTo>
                <a:lnTo>
                  <a:pt x="1284" y="1642"/>
                </a:lnTo>
                <a:lnTo>
                  <a:pt x="1278" y="1644"/>
                </a:lnTo>
                <a:lnTo>
                  <a:pt x="1274" y="1648"/>
                </a:lnTo>
                <a:lnTo>
                  <a:pt x="1268" y="1652"/>
                </a:lnTo>
                <a:lnTo>
                  <a:pt x="1263" y="1654"/>
                </a:lnTo>
                <a:lnTo>
                  <a:pt x="1257" y="1658"/>
                </a:lnTo>
                <a:lnTo>
                  <a:pt x="1251" y="1660"/>
                </a:lnTo>
                <a:lnTo>
                  <a:pt x="1245" y="1661"/>
                </a:lnTo>
                <a:lnTo>
                  <a:pt x="1240" y="1665"/>
                </a:lnTo>
                <a:lnTo>
                  <a:pt x="1234" y="1667"/>
                </a:lnTo>
                <a:lnTo>
                  <a:pt x="1228" y="1669"/>
                </a:lnTo>
                <a:lnTo>
                  <a:pt x="1223" y="1671"/>
                </a:lnTo>
                <a:lnTo>
                  <a:pt x="1217" y="1673"/>
                </a:lnTo>
                <a:lnTo>
                  <a:pt x="1209" y="1675"/>
                </a:lnTo>
                <a:lnTo>
                  <a:pt x="1204" y="1675"/>
                </a:lnTo>
                <a:lnTo>
                  <a:pt x="1198" y="1677"/>
                </a:lnTo>
                <a:lnTo>
                  <a:pt x="1192" y="1679"/>
                </a:lnTo>
                <a:lnTo>
                  <a:pt x="1187" y="1679"/>
                </a:lnTo>
                <a:lnTo>
                  <a:pt x="1179" y="1680"/>
                </a:lnTo>
                <a:lnTo>
                  <a:pt x="1173" y="1680"/>
                </a:lnTo>
                <a:lnTo>
                  <a:pt x="1168" y="1682"/>
                </a:lnTo>
                <a:lnTo>
                  <a:pt x="1162" y="1682"/>
                </a:lnTo>
                <a:lnTo>
                  <a:pt x="1154" y="1682"/>
                </a:lnTo>
                <a:lnTo>
                  <a:pt x="1148" y="1682"/>
                </a:lnTo>
                <a:lnTo>
                  <a:pt x="1141" y="1682"/>
                </a:lnTo>
                <a:lnTo>
                  <a:pt x="1135" y="1682"/>
                </a:lnTo>
                <a:lnTo>
                  <a:pt x="1129" y="1680"/>
                </a:lnTo>
                <a:lnTo>
                  <a:pt x="1122" y="1680"/>
                </a:lnTo>
                <a:lnTo>
                  <a:pt x="1116" y="1680"/>
                </a:lnTo>
                <a:lnTo>
                  <a:pt x="1109" y="1679"/>
                </a:lnTo>
                <a:lnTo>
                  <a:pt x="1103" y="1677"/>
                </a:lnTo>
                <a:lnTo>
                  <a:pt x="1097" y="1675"/>
                </a:lnTo>
                <a:lnTo>
                  <a:pt x="1090" y="1675"/>
                </a:lnTo>
                <a:lnTo>
                  <a:pt x="1084" y="1673"/>
                </a:lnTo>
                <a:lnTo>
                  <a:pt x="1078" y="1671"/>
                </a:lnTo>
                <a:lnTo>
                  <a:pt x="1071" y="1667"/>
                </a:lnTo>
                <a:lnTo>
                  <a:pt x="1067" y="1667"/>
                </a:lnTo>
                <a:lnTo>
                  <a:pt x="1059" y="1663"/>
                </a:lnTo>
                <a:lnTo>
                  <a:pt x="1053" y="1660"/>
                </a:lnTo>
                <a:lnTo>
                  <a:pt x="1046" y="1656"/>
                </a:lnTo>
                <a:lnTo>
                  <a:pt x="1040" y="1654"/>
                </a:lnTo>
                <a:lnTo>
                  <a:pt x="1034" y="1650"/>
                </a:lnTo>
                <a:lnTo>
                  <a:pt x="1029" y="1646"/>
                </a:lnTo>
                <a:lnTo>
                  <a:pt x="1023" y="1642"/>
                </a:lnTo>
                <a:lnTo>
                  <a:pt x="1017" y="1639"/>
                </a:lnTo>
                <a:lnTo>
                  <a:pt x="1012" y="1633"/>
                </a:lnTo>
                <a:lnTo>
                  <a:pt x="1006" y="1629"/>
                </a:lnTo>
                <a:lnTo>
                  <a:pt x="1000" y="1623"/>
                </a:lnTo>
                <a:lnTo>
                  <a:pt x="994" y="1620"/>
                </a:lnTo>
                <a:lnTo>
                  <a:pt x="991" y="1614"/>
                </a:lnTo>
                <a:lnTo>
                  <a:pt x="985" y="1608"/>
                </a:lnTo>
                <a:lnTo>
                  <a:pt x="979" y="1603"/>
                </a:lnTo>
                <a:lnTo>
                  <a:pt x="975" y="1597"/>
                </a:lnTo>
                <a:lnTo>
                  <a:pt x="970" y="1591"/>
                </a:lnTo>
                <a:lnTo>
                  <a:pt x="964" y="1584"/>
                </a:lnTo>
                <a:lnTo>
                  <a:pt x="960" y="1576"/>
                </a:lnTo>
                <a:lnTo>
                  <a:pt x="955" y="1570"/>
                </a:lnTo>
                <a:lnTo>
                  <a:pt x="947" y="1561"/>
                </a:lnTo>
                <a:lnTo>
                  <a:pt x="941" y="1553"/>
                </a:lnTo>
                <a:lnTo>
                  <a:pt x="937" y="1547"/>
                </a:lnTo>
                <a:lnTo>
                  <a:pt x="934" y="1542"/>
                </a:lnTo>
                <a:lnTo>
                  <a:pt x="930" y="1538"/>
                </a:lnTo>
                <a:lnTo>
                  <a:pt x="926" y="1532"/>
                </a:lnTo>
                <a:lnTo>
                  <a:pt x="922" y="1527"/>
                </a:lnTo>
                <a:lnTo>
                  <a:pt x="918" y="1521"/>
                </a:lnTo>
                <a:lnTo>
                  <a:pt x="915" y="1515"/>
                </a:lnTo>
                <a:lnTo>
                  <a:pt x="909" y="1507"/>
                </a:lnTo>
                <a:lnTo>
                  <a:pt x="905" y="1502"/>
                </a:lnTo>
                <a:lnTo>
                  <a:pt x="901" y="1496"/>
                </a:lnTo>
                <a:lnTo>
                  <a:pt x="897" y="1488"/>
                </a:lnTo>
                <a:lnTo>
                  <a:pt x="894" y="1483"/>
                </a:lnTo>
                <a:lnTo>
                  <a:pt x="888" y="1477"/>
                </a:lnTo>
                <a:lnTo>
                  <a:pt x="884" y="1469"/>
                </a:lnTo>
                <a:lnTo>
                  <a:pt x="878" y="1464"/>
                </a:lnTo>
                <a:lnTo>
                  <a:pt x="875" y="1456"/>
                </a:lnTo>
                <a:lnTo>
                  <a:pt x="869" y="1449"/>
                </a:lnTo>
                <a:lnTo>
                  <a:pt x="865" y="1441"/>
                </a:lnTo>
                <a:lnTo>
                  <a:pt x="859" y="1433"/>
                </a:lnTo>
                <a:lnTo>
                  <a:pt x="856" y="1428"/>
                </a:lnTo>
                <a:lnTo>
                  <a:pt x="850" y="1418"/>
                </a:lnTo>
                <a:lnTo>
                  <a:pt x="844" y="1411"/>
                </a:lnTo>
                <a:lnTo>
                  <a:pt x="839" y="1403"/>
                </a:lnTo>
                <a:lnTo>
                  <a:pt x="833" y="1395"/>
                </a:lnTo>
                <a:lnTo>
                  <a:pt x="827" y="1386"/>
                </a:lnTo>
                <a:lnTo>
                  <a:pt x="821" y="1380"/>
                </a:lnTo>
                <a:lnTo>
                  <a:pt x="818" y="1371"/>
                </a:lnTo>
                <a:lnTo>
                  <a:pt x="812" y="1363"/>
                </a:lnTo>
                <a:lnTo>
                  <a:pt x="806" y="1353"/>
                </a:lnTo>
                <a:lnTo>
                  <a:pt x="801" y="1346"/>
                </a:lnTo>
                <a:lnTo>
                  <a:pt x="795" y="1336"/>
                </a:lnTo>
                <a:lnTo>
                  <a:pt x="789" y="1329"/>
                </a:lnTo>
                <a:lnTo>
                  <a:pt x="783" y="1319"/>
                </a:lnTo>
                <a:lnTo>
                  <a:pt x="778" y="1312"/>
                </a:lnTo>
                <a:lnTo>
                  <a:pt x="772" y="1304"/>
                </a:lnTo>
                <a:lnTo>
                  <a:pt x="766" y="1296"/>
                </a:lnTo>
                <a:lnTo>
                  <a:pt x="761" y="1287"/>
                </a:lnTo>
                <a:lnTo>
                  <a:pt x="755" y="1277"/>
                </a:lnTo>
                <a:lnTo>
                  <a:pt x="747" y="1268"/>
                </a:lnTo>
                <a:lnTo>
                  <a:pt x="743" y="1260"/>
                </a:lnTo>
                <a:lnTo>
                  <a:pt x="738" y="1251"/>
                </a:lnTo>
                <a:lnTo>
                  <a:pt x="730" y="1243"/>
                </a:lnTo>
                <a:lnTo>
                  <a:pt x="724" y="1234"/>
                </a:lnTo>
                <a:lnTo>
                  <a:pt x="721" y="1226"/>
                </a:lnTo>
                <a:lnTo>
                  <a:pt x="713" y="1217"/>
                </a:lnTo>
                <a:lnTo>
                  <a:pt x="709" y="1207"/>
                </a:lnTo>
                <a:lnTo>
                  <a:pt x="702" y="1200"/>
                </a:lnTo>
                <a:lnTo>
                  <a:pt x="696" y="1190"/>
                </a:lnTo>
                <a:lnTo>
                  <a:pt x="690" y="1182"/>
                </a:lnTo>
                <a:lnTo>
                  <a:pt x="685" y="1173"/>
                </a:lnTo>
                <a:lnTo>
                  <a:pt x="679" y="1163"/>
                </a:lnTo>
                <a:lnTo>
                  <a:pt x="673" y="1156"/>
                </a:lnTo>
                <a:lnTo>
                  <a:pt x="664" y="1142"/>
                </a:lnTo>
                <a:lnTo>
                  <a:pt x="654" y="1129"/>
                </a:lnTo>
                <a:lnTo>
                  <a:pt x="645" y="1114"/>
                </a:lnTo>
                <a:lnTo>
                  <a:pt x="635" y="1101"/>
                </a:lnTo>
                <a:lnTo>
                  <a:pt x="626" y="1085"/>
                </a:lnTo>
                <a:lnTo>
                  <a:pt x="616" y="1072"/>
                </a:lnTo>
                <a:lnTo>
                  <a:pt x="607" y="1059"/>
                </a:lnTo>
                <a:lnTo>
                  <a:pt x="599" y="1046"/>
                </a:lnTo>
                <a:lnTo>
                  <a:pt x="589" y="1030"/>
                </a:lnTo>
                <a:lnTo>
                  <a:pt x="580" y="1017"/>
                </a:lnTo>
                <a:lnTo>
                  <a:pt x="570" y="1002"/>
                </a:lnTo>
                <a:lnTo>
                  <a:pt x="561" y="990"/>
                </a:lnTo>
                <a:lnTo>
                  <a:pt x="551" y="975"/>
                </a:lnTo>
                <a:lnTo>
                  <a:pt x="544" y="962"/>
                </a:lnTo>
                <a:lnTo>
                  <a:pt x="534" y="949"/>
                </a:lnTo>
                <a:lnTo>
                  <a:pt x="525" y="935"/>
                </a:lnTo>
                <a:lnTo>
                  <a:pt x="515" y="922"/>
                </a:lnTo>
                <a:lnTo>
                  <a:pt x="506" y="909"/>
                </a:lnTo>
                <a:lnTo>
                  <a:pt x="498" y="895"/>
                </a:lnTo>
                <a:lnTo>
                  <a:pt x="489" y="882"/>
                </a:lnTo>
                <a:lnTo>
                  <a:pt x="479" y="869"/>
                </a:lnTo>
                <a:lnTo>
                  <a:pt x="472" y="855"/>
                </a:lnTo>
                <a:lnTo>
                  <a:pt x="462" y="842"/>
                </a:lnTo>
                <a:lnTo>
                  <a:pt x="454" y="831"/>
                </a:lnTo>
                <a:lnTo>
                  <a:pt x="445" y="817"/>
                </a:lnTo>
                <a:lnTo>
                  <a:pt x="437" y="806"/>
                </a:lnTo>
                <a:lnTo>
                  <a:pt x="428" y="793"/>
                </a:lnTo>
                <a:lnTo>
                  <a:pt x="420" y="779"/>
                </a:lnTo>
                <a:lnTo>
                  <a:pt x="413" y="768"/>
                </a:lnTo>
                <a:lnTo>
                  <a:pt x="405" y="755"/>
                </a:lnTo>
                <a:lnTo>
                  <a:pt x="397" y="743"/>
                </a:lnTo>
                <a:lnTo>
                  <a:pt x="390" y="732"/>
                </a:lnTo>
                <a:lnTo>
                  <a:pt x="380" y="720"/>
                </a:lnTo>
                <a:lnTo>
                  <a:pt x="373" y="707"/>
                </a:lnTo>
                <a:lnTo>
                  <a:pt x="365" y="696"/>
                </a:lnTo>
                <a:lnTo>
                  <a:pt x="359" y="686"/>
                </a:lnTo>
                <a:lnTo>
                  <a:pt x="352" y="675"/>
                </a:lnTo>
                <a:lnTo>
                  <a:pt x="344" y="663"/>
                </a:lnTo>
                <a:lnTo>
                  <a:pt x="337" y="654"/>
                </a:lnTo>
                <a:lnTo>
                  <a:pt x="331" y="642"/>
                </a:lnTo>
                <a:lnTo>
                  <a:pt x="323" y="631"/>
                </a:lnTo>
                <a:lnTo>
                  <a:pt x="318" y="622"/>
                </a:lnTo>
                <a:lnTo>
                  <a:pt x="312" y="612"/>
                </a:lnTo>
                <a:lnTo>
                  <a:pt x="306" y="603"/>
                </a:lnTo>
                <a:lnTo>
                  <a:pt x="299" y="593"/>
                </a:lnTo>
                <a:lnTo>
                  <a:pt x="293" y="584"/>
                </a:lnTo>
                <a:lnTo>
                  <a:pt x="289" y="574"/>
                </a:lnTo>
                <a:lnTo>
                  <a:pt x="283" y="566"/>
                </a:lnTo>
                <a:lnTo>
                  <a:pt x="278" y="557"/>
                </a:lnTo>
                <a:lnTo>
                  <a:pt x="272" y="549"/>
                </a:lnTo>
                <a:lnTo>
                  <a:pt x="268" y="542"/>
                </a:lnTo>
                <a:lnTo>
                  <a:pt x="262" y="534"/>
                </a:lnTo>
                <a:lnTo>
                  <a:pt x="259" y="527"/>
                </a:lnTo>
                <a:lnTo>
                  <a:pt x="253" y="519"/>
                </a:lnTo>
                <a:lnTo>
                  <a:pt x="249" y="511"/>
                </a:lnTo>
                <a:lnTo>
                  <a:pt x="245" y="506"/>
                </a:lnTo>
                <a:lnTo>
                  <a:pt x="241" y="500"/>
                </a:lnTo>
                <a:lnTo>
                  <a:pt x="238" y="494"/>
                </a:lnTo>
                <a:lnTo>
                  <a:pt x="234" y="488"/>
                </a:lnTo>
                <a:lnTo>
                  <a:pt x="230" y="483"/>
                </a:lnTo>
                <a:lnTo>
                  <a:pt x="228" y="477"/>
                </a:lnTo>
                <a:lnTo>
                  <a:pt x="226" y="473"/>
                </a:lnTo>
                <a:lnTo>
                  <a:pt x="222" y="468"/>
                </a:lnTo>
                <a:lnTo>
                  <a:pt x="222" y="466"/>
                </a:lnTo>
                <a:lnTo>
                  <a:pt x="217" y="458"/>
                </a:lnTo>
                <a:lnTo>
                  <a:pt x="215" y="450"/>
                </a:lnTo>
                <a:lnTo>
                  <a:pt x="211" y="445"/>
                </a:lnTo>
                <a:lnTo>
                  <a:pt x="207" y="439"/>
                </a:lnTo>
                <a:lnTo>
                  <a:pt x="205" y="431"/>
                </a:lnTo>
                <a:lnTo>
                  <a:pt x="202" y="426"/>
                </a:lnTo>
                <a:lnTo>
                  <a:pt x="200" y="420"/>
                </a:lnTo>
                <a:lnTo>
                  <a:pt x="200" y="414"/>
                </a:lnTo>
                <a:lnTo>
                  <a:pt x="196" y="409"/>
                </a:lnTo>
                <a:lnTo>
                  <a:pt x="194" y="403"/>
                </a:lnTo>
                <a:lnTo>
                  <a:pt x="192" y="397"/>
                </a:lnTo>
                <a:lnTo>
                  <a:pt x="192" y="392"/>
                </a:lnTo>
                <a:lnTo>
                  <a:pt x="190" y="388"/>
                </a:lnTo>
                <a:lnTo>
                  <a:pt x="188" y="382"/>
                </a:lnTo>
                <a:lnTo>
                  <a:pt x="188" y="376"/>
                </a:lnTo>
                <a:lnTo>
                  <a:pt x="188" y="373"/>
                </a:lnTo>
                <a:lnTo>
                  <a:pt x="186" y="367"/>
                </a:lnTo>
                <a:lnTo>
                  <a:pt x="186" y="361"/>
                </a:lnTo>
                <a:lnTo>
                  <a:pt x="186" y="357"/>
                </a:lnTo>
                <a:lnTo>
                  <a:pt x="186" y="352"/>
                </a:lnTo>
                <a:lnTo>
                  <a:pt x="186" y="342"/>
                </a:lnTo>
                <a:lnTo>
                  <a:pt x="186" y="334"/>
                </a:lnTo>
                <a:lnTo>
                  <a:pt x="186" y="325"/>
                </a:lnTo>
                <a:lnTo>
                  <a:pt x="188" y="317"/>
                </a:lnTo>
                <a:lnTo>
                  <a:pt x="192" y="310"/>
                </a:lnTo>
                <a:lnTo>
                  <a:pt x="194" y="302"/>
                </a:lnTo>
                <a:lnTo>
                  <a:pt x="196" y="295"/>
                </a:lnTo>
                <a:lnTo>
                  <a:pt x="200" y="289"/>
                </a:lnTo>
                <a:lnTo>
                  <a:pt x="202" y="281"/>
                </a:lnTo>
                <a:lnTo>
                  <a:pt x="205" y="277"/>
                </a:lnTo>
                <a:lnTo>
                  <a:pt x="209" y="270"/>
                </a:lnTo>
                <a:lnTo>
                  <a:pt x="213" y="266"/>
                </a:lnTo>
                <a:lnTo>
                  <a:pt x="217" y="260"/>
                </a:lnTo>
                <a:lnTo>
                  <a:pt x="221" y="257"/>
                </a:lnTo>
                <a:lnTo>
                  <a:pt x="224" y="251"/>
                </a:lnTo>
                <a:lnTo>
                  <a:pt x="228" y="247"/>
                </a:lnTo>
                <a:lnTo>
                  <a:pt x="232" y="243"/>
                </a:lnTo>
                <a:lnTo>
                  <a:pt x="238" y="239"/>
                </a:lnTo>
                <a:lnTo>
                  <a:pt x="245" y="234"/>
                </a:lnTo>
                <a:lnTo>
                  <a:pt x="253" y="230"/>
                </a:lnTo>
                <a:lnTo>
                  <a:pt x="260" y="224"/>
                </a:lnTo>
                <a:lnTo>
                  <a:pt x="268" y="220"/>
                </a:lnTo>
                <a:lnTo>
                  <a:pt x="272" y="219"/>
                </a:lnTo>
                <a:lnTo>
                  <a:pt x="276" y="217"/>
                </a:lnTo>
                <a:lnTo>
                  <a:pt x="281" y="215"/>
                </a:lnTo>
                <a:lnTo>
                  <a:pt x="285" y="213"/>
                </a:lnTo>
                <a:lnTo>
                  <a:pt x="289" y="209"/>
                </a:lnTo>
                <a:lnTo>
                  <a:pt x="295" y="209"/>
                </a:lnTo>
                <a:lnTo>
                  <a:pt x="300" y="207"/>
                </a:lnTo>
                <a:lnTo>
                  <a:pt x="306" y="207"/>
                </a:lnTo>
                <a:lnTo>
                  <a:pt x="312" y="205"/>
                </a:lnTo>
                <a:lnTo>
                  <a:pt x="318" y="205"/>
                </a:lnTo>
                <a:lnTo>
                  <a:pt x="323" y="205"/>
                </a:lnTo>
                <a:lnTo>
                  <a:pt x="329" y="205"/>
                </a:lnTo>
                <a:lnTo>
                  <a:pt x="335" y="205"/>
                </a:lnTo>
                <a:lnTo>
                  <a:pt x="342" y="207"/>
                </a:lnTo>
                <a:lnTo>
                  <a:pt x="348" y="207"/>
                </a:lnTo>
                <a:lnTo>
                  <a:pt x="356" y="209"/>
                </a:lnTo>
                <a:lnTo>
                  <a:pt x="361" y="213"/>
                </a:lnTo>
                <a:lnTo>
                  <a:pt x="369" y="215"/>
                </a:lnTo>
                <a:lnTo>
                  <a:pt x="376" y="219"/>
                </a:lnTo>
                <a:lnTo>
                  <a:pt x="384" y="224"/>
                </a:lnTo>
                <a:lnTo>
                  <a:pt x="392" y="228"/>
                </a:lnTo>
                <a:lnTo>
                  <a:pt x="399" y="234"/>
                </a:lnTo>
                <a:lnTo>
                  <a:pt x="407" y="239"/>
                </a:lnTo>
                <a:lnTo>
                  <a:pt x="416" y="245"/>
                </a:lnTo>
                <a:lnTo>
                  <a:pt x="424" y="253"/>
                </a:lnTo>
                <a:lnTo>
                  <a:pt x="432" y="262"/>
                </a:lnTo>
                <a:lnTo>
                  <a:pt x="437" y="266"/>
                </a:lnTo>
                <a:lnTo>
                  <a:pt x="441" y="270"/>
                </a:lnTo>
                <a:lnTo>
                  <a:pt x="445" y="276"/>
                </a:lnTo>
                <a:lnTo>
                  <a:pt x="451" y="281"/>
                </a:lnTo>
                <a:lnTo>
                  <a:pt x="454" y="287"/>
                </a:lnTo>
                <a:lnTo>
                  <a:pt x="458" y="293"/>
                </a:lnTo>
                <a:lnTo>
                  <a:pt x="464" y="298"/>
                </a:lnTo>
                <a:lnTo>
                  <a:pt x="470" y="306"/>
                </a:lnTo>
                <a:lnTo>
                  <a:pt x="475" y="314"/>
                </a:lnTo>
                <a:lnTo>
                  <a:pt x="481" y="321"/>
                </a:lnTo>
                <a:lnTo>
                  <a:pt x="489" y="331"/>
                </a:lnTo>
                <a:lnTo>
                  <a:pt x="496" y="340"/>
                </a:lnTo>
                <a:lnTo>
                  <a:pt x="502" y="350"/>
                </a:lnTo>
                <a:lnTo>
                  <a:pt x="510" y="359"/>
                </a:lnTo>
                <a:lnTo>
                  <a:pt x="517" y="371"/>
                </a:lnTo>
                <a:lnTo>
                  <a:pt x="525" y="382"/>
                </a:lnTo>
                <a:lnTo>
                  <a:pt x="532" y="392"/>
                </a:lnTo>
                <a:lnTo>
                  <a:pt x="542" y="405"/>
                </a:lnTo>
                <a:lnTo>
                  <a:pt x="550" y="416"/>
                </a:lnTo>
                <a:lnTo>
                  <a:pt x="559" y="430"/>
                </a:lnTo>
                <a:lnTo>
                  <a:pt x="567" y="441"/>
                </a:lnTo>
                <a:lnTo>
                  <a:pt x="576" y="454"/>
                </a:lnTo>
                <a:lnTo>
                  <a:pt x="584" y="466"/>
                </a:lnTo>
                <a:lnTo>
                  <a:pt x="595" y="481"/>
                </a:lnTo>
                <a:lnTo>
                  <a:pt x="605" y="492"/>
                </a:lnTo>
                <a:lnTo>
                  <a:pt x="612" y="506"/>
                </a:lnTo>
                <a:lnTo>
                  <a:pt x="622" y="519"/>
                </a:lnTo>
                <a:lnTo>
                  <a:pt x="633" y="534"/>
                </a:lnTo>
                <a:lnTo>
                  <a:pt x="643" y="547"/>
                </a:lnTo>
                <a:lnTo>
                  <a:pt x="652" y="563"/>
                </a:lnTo>
                <a:lnTo>
                  <a:pt x="662" y="576"/>
                </a:lnTo>
                <a:lnTo>
                  <a:pt x="671" y="589"/>
                </a:lnTo>
                <a:lnTo>
                  <a:pt x="681" y="603"/>
                </a:lnTo>
                <a:lnTo>
                  <a:pt x="690" y="618"/>
                </a:lnTo>
                <a:lnTo>
                  <a:pt x="700" y="631"/>
                </a:lnTo>
                <a:lnTo>
                  <a:pt x="709" y="646"/>
                </a:lnTo>
                <a:lnTo>
                  <a:pt x="719" y="660"/>
                </a:lnTo>
                <a:lnTo>
                  <a:pt x="728" y="673"/>
                </a:lnTo>
                <a:lnTo>
                  <a:pt x="738" y="686"/>
                </a:lnTo>
                <a:lnTo>
                  <a:pt x="747" y="700"/>
                </a:lnTo>
                <a:lnTo>
                  <a:pt x="755" y="713"/>
                </a:lnTo>
                <a:lnTo>
                  <a:pt x="764" y="726"/>
                </a:lnTo>
                <a:lnTo>
                  <a:pt x="772" y="738"/>
                </a:lnTo>
                <a:lnTo>
                  <a:pt x="782" y="753"/>
                </a:lnTo>
                <a:lnTo>
                  <a:pt x="789" y="764"/>
                </a:lnTo>
                <a:lnTo>
                  <a:pt x="797" y="776"/>
                </a:lnTo>
                <a:lnTo>
                  <a:pt x="806" y="787"/>
                </a:lnTo>
                <a:lnTo>
                  <a:pt x="814" y="798"/>
                </a:lnTo>
                <a:lnTo>
                  <a:pt x="821" y="810"/>
                </a:lnTo>
                <a:lnTo>
                  <a:pt x="829" y="821"/>
                </a:lnTo>
                <a:lnTo>
                  <a:pt x="835" y="831"/>
                </a:lnTo>
                <a:lnTo>
                  <a:pt x="842" y="842"/>
                </a:lnTo>
                <a:lnTo>
                  <a:pt x="850" y="850"/>
                </a:lnTo>
                <a:lnTo>
                  <a:pt x="856" y="859"/>
                </a:lnTo>
                <a:lnTo>
                  <a:pt x="859" y="867"/>
                </a:lnTo>
                <a:lnTo>
                  <a:pt x="865" y="876"/>
                </a:lnTo>
                <a:lnTo>
                  <a:pt x="871" y="884"/>
                </a:lnTo>
                <a:lnTo>
                  <a:pt x="875" y="892"/>
                </a:lnTo>
                <a:lnTo>
                  <a:pt x="880" y="897"/>
                </a:lnTo>
                <a:lnTo>
                  <a:pt x="884" y="903"/>
                </a:lnTo>
                <a:lnTo>
                  <a:pt x="888" y="909"/>
                </a:lnTo>
                <a:lnTo>
                  <a:pt x="890" y="912"/>
                </a:lnTo>
                <a:lnTo>
                  <a:pt x="894" y="918"/>
                </a:lnTo>
                <a:lnTo>
                  <a:pt x="896" y="920"/>
                </a:lnTo>
                <a:lnTo>
                  <a:pt x="899" y="926"/>
                </a:lnTo>
                <a:lnTo>
                  <a:pt x="901" y="928"/>
                </a:lnTo>
                <a:lnTo>
                  <a:pt x="810" y="1002"/>
                </a:lnTo>
                <a:close/>
              </a:path>
            </a:pathLst>
          </a:custGeom>
          <a:solidFill>
            <a:srgbClr val="42E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5" name="Freeform 37">
            <a:extLst>
              <a:ext uri="{FF2B5EF4-FFF2-40B4-BE49-F238E27FC236}">
                <a16:creationId xmlns:a16="http://schemas.microsoft.com/office/drawing/2014/main" id="{2C441278-C0EF-4A42-AFA4-08C142C1A29D}"/>
              </a:ext>
            </a:extLst>
          </p:cNvPr>
          <p:cNvSpPr>
            <a:spLocks/>
          </p:cNvSpPr>
          <p:nvPr/>
        </p:nvSpPr>
        <p:spPr bwMode="auto">
          <a:xfrm rot="-2148469">
            <a:off x="3581400" y="4267200"/>
            <a:ext cx="1112838" cy="1335088"/>
          </a:xfrm>
          <a:custGeom>
            <a:avLst/>
            <a:gdLst>
              <a:gd name="T0" fmla="*/ 740 w 1401"/>
              <a:gd name="T1" fmla="*/ 911 h 1682"/>
              <a:gd name="T2" fmla="*/ 666 w 1401"/>
              <a:gd name="T3" fmla="*/ 804 h 1682"/>
              <a:gd name="T4" fmla="*/ 569 w 1401"/>
              <a:gd name="T5" fmla="*/ 661 h 1682"/>
              <a:gd name="T6" fmla="*/ 470 w 1401"/>
              <a:gd name="T7" fmla="*/ 521 h 1682"/>
              <a:gd name="T8" fmla="*/ 395 w 1401"/>
              <a:gd name="T9" fmla="*/ 418 h 1682"/>
              <a:gd name="T10" fmla="*/ 316 w 1401"/>
              <a:gd name="T11" fmla="*/ 357 h 1682"/>
              <a:gd name="T12" fmla="*/ 375 w 1401"/>
              <a:gd name="T13" fmla="*/ 488 h 1682"/>
              <a:gd name="T14" fmla="*/ 631 w 1401"/>
              <a:gd name="T15" fmla="*/ 859 h 1682"/>
              <a:gd name="T16" fmla="*/ 926 w 1401"/>
              <a:gd name="T17" fmla="*/ 1277 h 1682"/>
              <a:gd name="T18" fmla="*/ 1091 w 1401"/>
              <a:gd name="T19" fmla="*/ 1507 h 1682"/>
              <a:gd name="T20" fmla="*/ 1228 w 1401"/>
              <a:gd name="T21" fmla="*/ 1492 h 1682"/>
              <a:gd name="T22" fmla="*/ 1245 w 1401"/>
              <a:gd name="T23" fmla="*/ 1386 h 1682"/>
              <a:gd name="T24" fmla="*/ 1107 w 1401"/>
              <a:gd name="T25" fmla="*/ 1163 h 1682"/>
              <a:gd name="T26" fmla="*/ 821 w 1401"/>
              <a:gd name="T27" fmla="*/ 730 h 1682"/>
              <a:gd name="T28" fmla="*/ 534 w 1401"/>
              <a:gd name="T29" fmla="*/ 315 h 1682"/>
              <a:gd name="T30" fmla="*/ 392 w 1401"/>
              <a:gd name="T31" fmla="*/ 148 h 1682"/>
              <a:gd name="T32" fmla="*/ 278 w 1401"/>
              <a:gd name="T33" fmla="*/ 129 h 1682"/>
              <a:gd name="T34" fmla="*/ 164 w 1401"/>
              <a:gd name="T35" fmla="*/ 201 h 1682"/>
              <a:gd name="T36" fmla="*/ 122 w 1401"/>
              <a:gd name="T37" fmla="*/ 317 h 1682"/>
              <a:gd name="T38" fmla="*/ 154 w 1401"/>
              <a:gd name="T39" fmla="*/ 426 h 1682"/>
              <a:gd name="T40" fmla="*/ 255 w 1401"/>
              <a:gd name="T41" fmla="*/ 593 h 1682"/>
              <a:gd name="T42" fmla="*/ 415 w 1401"/>
              <a:gd name="T43" fmla="*/ 834 h 1682"/>
              <a:gd name="T44" fmla="*/ 563 w 1401"/>
              <a:gd name="T45" fmla="*/ 1051 h 1682"/>
              <a:gd name="T46" fmla="*/ 513 w 1401"/>
              <a:gd name="T47" fmla="*/ 1219 h 1682"/>
              <a:gd name="T48" fmla="*/ 405 w 1401"/>
              <a:gd name="T49" fmla="*/ 1057 h 1682"/>
              <a:gd name="T50" fmla="*/ 230 w 1401"/>
              <a:gd name="T51" fmla="*/ 791 h 1682"/>
              <a:gd name="T52" fmla="*/ 82 w 1401"/>
              <a:gd name="T53" fmla="*/ 555 h 1682"/>
              <a:gd name="T54" fmla="*/ 21 w 1401"/>
              <a:gd name="T55" fmla="*/ 435 h 1682"/>
              <a:gd name="T56" fmla="*/ 0 w 1401"/>
              <a:gd name="T57" fmla="*/ 317 h 1682"/>
              <a:gd name="T58" fmla="*/ 17 w 1401"/>
              <a:gd name="T59" fmla="*/ 201 h 1682"/>
              <a:gd name="T60" fmla="*/ 82 w 1401"/>
              <a:gd name="T61" fmla="*/ 93 h 1682"/>
              <a:gd name="T62" fmla="*/ 200 w 1401"/>
              <a:gd name="T63" fmla="*/ 19 h 1682"/>
              <a:gd name="T64" fmla="*/ 342 w 1401"/>
              <a:gd name="T65" fmla="*/ 2 h 1682"/>
              <a:gd name="T66" fmla="*/ 483 w 1401"/>
              <a:gd name="T67" fmla="*/ 57 h 1682"/>
              <a:gd name="T68" fmla="*/ 607 w 1401"/>
              <a:gd name="T69" fmla="*/ 200 h 1682"/>
              <a:gd name="T70" fmla="*/ 780 w 1401"/>
              <a:gd name="T71" fmla="*/ 435 h 1682"/>
              <a:gd name="T72" fmla="*/ 985 w 1401"/>
              <a:gd name="T73" fmla="*/ 726 h 1682"/>
              <a:gd name="T74" fmla="*/ 1194 w 1401"/>
              <a:gd name="T75" fmla="*/ 1032 h 1682"/>
              <a:gd name="T76" fmla="*/ 1263 w 1401"/>
              <a:gd name="T77" fmla="*/ 1127 h 1682"/>
              <a:gd name="T78" fmla="*/ 1344 w 1401"/>
              <a:gd name="T79" fmla="*/ 1257 h 1682"/>
              <a:gd name="T80" fmla="*/ 1394 w 1401"/>
              <a:gd name="T81" fmla="*/ 1373 h 1682"/>
              <a:gd name="T82" fmla="*/ 1398 w 1401"/>
              <a:gd name="T83" fmla="*/ 1471 h 1682"/>
              <a:gd name="T84" fmla="*/ 1322 w 1401"/>
              <a:gd name="T85" fmla="*/ 1610 h 1682"/>
              <a:gd name="T86" fmla="*/ 1217 w 1401"/>
              <a:gd name="T87" fmla="*/ 1673 h 1682"/>
              <a:gd name="T88" fmla="*/ 1103 w 1401"/>
              <a:gd name="T89" fmla="*/ 1677 h 1682"/>
              <a:gd name="T90" fmla="*/ 994 w 1401"/>
              <a:gd name="T91" fmla="*/ 1620 h 1682"/>
              <a:gd name="T92" fmla="*/ 909 w 1401"/>
              <a:gd name="T93" fmla="*/ 1507 h 1682"/>
              <a:gd name="T94" fmla="*/ 821 w 1401"/>
              <a:gd name="T95" fmla="*/ 1380 h 1682"/>
              <a:gd name="T96" fmla="*/ 721 w 1401"/>
              <a:gd name="T97" fmla="*/ 1226 h 1682"/>
              <a:gd name="T98" fmla="*/ 580 w 1401"/>
              <a:gd name="T99" fmla="*/ 1017 h 1682"/>
              <a:gd name="T100" fmla="*/ 420 w 1401"/>
              <a:gd name="T101" fmla="*/ 779 h 1682"/>
              <a:gd name="T102" fmla="*/ 293 w 1401"/>
              <a:gd name="T103" fmla="*/ 584 h 1682"/>
              <a:gd name="T104" fmla="*/ 222 w 1401"/>
              <a:gd name="T105" fmla="*/ 466 h 1682"/>
              <a:gd name="T106" fmla="*/ 186 w 1401"/>
              <a:gd name="T107" fmla="*/ 361 h 1682"/>
              <a:gd name="T108" fmla="*/ 228 w 1401"/>
              <a:gd name="T109" fmla="*/ 247 h 1682"/>
              <a:gd name="T110" fmla="*/ 329 w 1401"/>
              <a:gd name="T111" fmla="*/ 205 h 1682"/>
              <a:gd name="T112" fmla="*/ 451 w 1401"/>
              <a:gd name="T113" fmla="*/ 281 h 1682"/>
              <a:gd name="T114" fmla="*/ 576 w 1401"/>
              <a:gd name="T115" fmla="*/ 454 h 1682"/>
              <a:gd name="T116" fmla="*/ 747 w 1401"/>
              <a:gd name="T117" fmla="*/ 700 h 1682"/>
              <a:gd name="T118" fmla="*/ 875 w 1401"/>
              <a:gd name="T119" fmla="*/ 892 h 168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401"/>
              <a:gd name="T181" fmla="*/ 0 h 1682"/>
              <a:gd name="T182" fmla="*/ 1401 w 1401"/>
              <a:gd name="T183" fmla="*/ 1682 h 168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401" h="1682">
                <a:moveTo>
                  <a:pt x="810" y="1002"/>
                </a:moveTo>
                <a:lnTo>
                  <a:pt x="806" y="998"/>
                </a:lnTo>
                <a:lnTo>
                  <a:pt x="802" y="994"/>
                </a:lnTo>
                <a:lnTo>
                  <a:pt x="799" y="990"/>
                </a:lnTo>
                <a:lnTo>
                  <a:pt x="797" y="987"/>
                </a:lnTo>
                <a:lnTo>
                  <a:pt x="791" y="981"/>
                </a:lnTo>
                <a:lnTo>
                  <a:pt x="787" y="975"/>
                </a:lnTo>
                <a:lnTo>
                  <a:pt x="783" y="969"/>
                </a:lnTo>
                <a:lnTo>
                  <a:pt x="778" y="964"/>
                </a:lnTo>
                <a:lnTo>
                  <a:pt x="772" y="956"/>
                </a:lnTo>
                <a:lnTo>
                  <a:pt x="768" y="949"/>
                </a:lnTo>
                <a:lnTo>
                  <a:pt x="762" y="941"/>
                </a:lnTo>
                <a:lnTo>
                  <a:pt x="757" y="933"/>
                </a:lnTo>
                <a:lnTo>
                  <a:pt x="753" y="928"/>
                </a:lnTo>
                <a:lnTo>
                  <a:pt x="749" y="924"/>
                </a:lnTo>
                <a:lnTo>
                  <a:pt x="745" y="918"/>
                </a:lnTo>
                <a:lnTo>
                  <a:pt x="743" y="914"/>
                </a:lnTo>
                <a:lnTo>
                  <a:pt x="740" y="911"/>
                </a:lnTo>
                <a:lnTo>
                  <a:pt x="738" y="905"/>
                </a:lnTo>
                <a:lnTo>
                  <a:pt x="732" y="899"/>
                </a:lnTo>
                <a:lnTo>
                  <a:pt x="730" y="895"/>
                </a:lnTo>
                <a:lnTo>
                  <a:pt x="726" y="890"/>
                </a:lnTo>
                <a:lnTo>
                  <a:pt x="723" y="884"/>
                </a:lnTo>
                <a:lnTo>
                  <a:pt x="717" y="878"/>
                </a:lnTo>
                <a:lnTo>
                  <a:pt x="715" y="873"/>
                </a:lnTo>
                <a:lnTo>
                  <a:pt x="709" y="867"/>
                </a:lnTo>
                <a:lnTo>
                  <a:pt x="705" y="861"/>
                </a:lnTo>
                <a:lnTo>
                  <a:pt x="702" y="855"/>
                </a:lnTo>
                <a:lnTo>
                  <a:pt x="698" y="850"/>
                </a:lnTo>
                <a:lnTo>
                  <a:pt x="694" y="842"/>
                </a:lnTo>
                <a:lnTo>
                  <a:pt x="688" y="836"/>
                </a:lnTo>
                <a:lnTo>
                  <a:pt x="685" y="831"/>
                </a:lnTo>
                <a:lnTo>
                  <a:pt x="681" y="825"/>
                </a:lnTo>
                <a:lnTo>
                  <a:pt x="675" y="817"/>
                </a:lnTo>
                <a:lnTo>
                  <a:pt x="671" y="812"/>
                </a:lnTo>
                <a:lnTo>
                  <a:pt x="666" y="804"/>
                </a:lnTo>
                <a:lnTo>
                  <a:pt x="662" y="798"/>
                </a:lnTo>
                <a:lnTo>
                  <a:pt x="656" y="791"/>
                </a:lnTo>
                <a:lnTo>
                  <a:pt x="652" y="783"/>
                </a:lnTo>
                <a:lnTo>
                  <a:pt x="646" y="776"/>
                </a:lnTo>
                <a:lnTo>
                  <a:pt x="643" y="768"/>
                </a:lnTo>
                <a:lnTo>
                  <a:pt x="635" y="760"/>
                </a:lnTo>
                <a:lnTo>
                  <a:pt x="631" y="753"/>
                </a:lnTo>
                <a:lnTo>
                  <a:pt x="626" y="745"/>
                </a:lnTo>
                <a:lnTo>
                  <a:pt x="620" y="738"/>
                </a:lnTo>
                <a:lnTo>
                  <a:pt x="614" y="730"/>
                </a:lnTo>
                <a:lnTo>
                  <a:pt x="608" y="720"/>
                </a:lnTo>
                <a:lnTo>
                  <a:pt x="603" y="713"/>
                </a:lnTo>
                <a:lnTo>
                  <a:pt x="597" y="705"/>
                </a:lnTo>
                <a:lnTo>
                  <a:pt x="591" y="696"/>
                </a:lnTo>
                <a:lnTo>
                  <a:pt x="586" y="688"/>
                </a:lnTo>
                <a:lnTo>
                  <a:pt x="580" y="679"/>
                </a:lnTo>
                <a:lnTo>
                  <a:pt x="574" y="671"/>
                </a:lnTo>
                <a:lnTo>
                  <a:pt x="569" y="661"/>
                </a:lnTo>
                <a:lnTo>
                  <a:pt x="563" y="654"/>
                </a:lnTo>
                <a:lnTo>
                  <a:pt x="555" y="644"/>
                </a:lnTo>
                <a:lnTo>
                  <a:pt x="550" y="637"/>
                </a:lnTo>
                <a:lnTo>
                  <a:pt x="544" y="627"/>
                </a:lnTo>
                <a:lnTo>
                  <a:pt x="538" y="620"/>
                </a:lnTo>
                <a:lnTo>
                  <a:pt x="532" y="610"/>
                </a:lnTo>
                <a:lnTo>
                  <a:pt x="527" y="603"/>
                </a:lnTo>
                <a:lnTo>
                  <a:pt x="521" y="595"/>
                </a:lnTo>
                <a:lnTo>
                  <a:pt x="515" y="587"/>
                </a:lnTo>
                <a:lnTo>
                  <a:pt x="510" y="580"/>
                </a:lnTo>
                <a:lnTo>
                  <a:pt x="506" y="572"/>
                </a:lnTo>
                <a:lnTo>
                  <a:pt x="500" y="565"/>
                </a:lnTo>
                <a:lnTo>
                  <a:pt x="494" y="557"/>
                </a:lnTo>
                <a:lnTo>
                  <a:pt x="491" y="549"/>
                </a:lnTo>
                <a:lnTo>
                  <a:pt x="485" y="542"/>
                </a:lnTo>
                <a:lnTo>
                  <a:pt x="479" y="534"/>
                </a:lnTo>
                <a:lnTo>
                  <a:pt x="475" y="527"/>
                </a:lnTo>
                <a:lnTo>
                  <a:pt x="470" y="521"/>
                </a:lnTo>
                <a:lnTo>
                  <a:pt x="464" y="513"/>
                </a:lnTo>
                <a:lnTo>
                  <a:pt x="460" y="507"/>
                </a:lnTo>
                <a:lnTo>
                  <a:pt x="454" y="502"/>
                </a:lnTo>
                <a:lnTo>
                  <a:pt x="451" y="494"/>
                </a:lnTo>
                <a:lnTo>
                  <a:pt x="447" y="488"/>
                </a:lnTo>
                <a:lnTo>
                  <a:pt x="441" y="481"/>
                </a:lnTo>
                <a:lnTo>
                  <a:pt x="437" y="475"/>
                </a:lnTo>
                <a:lnTo>
                  <a:pt x="434" y="469"/>
                </a:lnTo>
                <a:lnTo>
                  <a:pt x="430" y="464"/>
                </a:lnTo>
                <a:lnTo>
                  <a:pt x="424" y="458"/>
                </a:lnTo>
                <a:lnTo>
                  <a:pt x="422" y="452"/>
                </a:lnTo>
                <a:lnTo>
                  <a:pt x="418" y="449"/>
                </a:lnTo>
                <a:lnTo>
                  <a:pt x="415" y="443"/>
                </a:lnTo>
                <a:lnTo>
                  <a:pt x="411" y="437"/>
                </a:lnTo>
                <a:lnTo>
                  <a:pt x="407" y="431"/>
                </a:lnTo>
                <a:lnTo>
                  <a:pt x="401" y="428"/>
                </a:lnTo>
                <a:lnTo>
                  <a:pt x="399" y="422"/>
                </a:lnTo>
                <a:lnTo>
                  <a:pt x="395" y="418"/>
                </a:lnTo>
                <a:lnTo>
                  <a:pt x="392" y="412"/>
                </a:lnTo>
                <a:lnTo>
                  <a:pt x="388" y="409"/>
                </a:lnTo>
                <a:lnTo>
                  <a:pt x="386" y="405"/>
                </a:lnTo>
                <a:lnTo>
                  <a:pt x="380" y="397"/>
                </a:lnTo>
                <a:lnTo>
                  <a:pt x="373" y="390"/>
                </a:lnTo>
                <a:lnTo>
                  <a:pt x="369" y="382"/>
                </a:lnTo>
                <a:lnTo>
                  <a:pt x="365" y="376"/>
                </a:lnTo>
                <a:lnTo>
                  <a:pt x="359" y="371"/>
                </a:lnTo>
                <a:lnTo>
                  <a:pt x="356" y="367"/>
                </a:lnTo>
                <a:lnTo>
                  <a:pt x="352" y="361"/>
                </a:lnTo>
                <a:lnTo>
                  <a:pt x="350" y="359"/>
                </a:lnTo>
                <a:lnTo>
                  <a:pt x="342" y="355"/>
                </a:lnTo>
                <a:lnTo>
                  <a:pt x="340" y="353"/>
                </a:lnTo>
                <a:lnTo>
                  <a:pt x="335" y="353"/>
                </a:lnTo>
                <a:lnTo>
                  <a:pt x="327" y="352"/>
                </a:lnTo>
                <a:lnTo>
                  <a:pt x="323" y="352"/>
                </a:lnTo>
                <a:lnTo>
                  <a:pt x="319" y="355"/>
                </a:lnTo>
                <a:lnTo>
                  <a:pt x="316" y="357"/>
                </a:lnTo>
                <a:lnTo>
                  <a:pt x="314" y="359"/>
                </a:lnTo>
                <a:lnTo>
                  <a:pt x="314" y="363"/>
                </a:lnTo>
                <a:lnTo>
                  <a:pt x="314" y="367"/>
                </a:lnTo>
                <a:lnTo>
                  <a:pt x="312" y="373"/>
                </a:lnTo>
                <a:lnTo>
                  <a:pt x="314" y="378"/>
                </a:lnTo>
                <a:lnTo>
                  <a:pt x="314" y="386"/>
                </a:lnTo>
                <a:lnTo>
                  <a:pt x="318" y="393"/>
                </a:lnTo>
                <a:lnTo>
                  <a:pt x="318" y="395"/>
                </a:lnTo>
                <a:lnTo>
                  <a:pt x="319" y="399"/>
                </a:lnTo>
                <a:lnTo>
                  <a:pt x="321" y="405"/>
                </a:lnTo>
                <a:lnTo>
                  <a:pt x="325" y="412"/>
                </a:lnTo>
                <a:lnTo>
                  <a:pt x="329" y="420"/>
                </a:lnTo>
                <a:lnTo>
                  <a:pt x="335" y="428"/>
                </a:lnTo>
                <a:lnTo>
                  <a:pt x="342" y="439"/>
                </a:lnTo>
                <a:lnTo>
                  <a:pt x="350" y="450"/>
                </a:lnTo>
                <a:lnTo>
                  <a:pt x="357" y="462"/>
                </a:lnTo>
                <a:lnTo>
                  <a:pt x="365" y="475"/>
                </a:lnTo>
                <a:lnTo>
                  <a:pt x="375" y="488"/>
                </a:lnTo>
                <a:lnTo>
                  <a:pt x="386" y="504"/>
                </a:lnTo>
                <a:lnTo>
                  <a:pt x="395" y="519"/>
                </a:lnTo>
                <a:lnTo>
                  <a:pt x="409" y="536"/>
                </a:lnTo>
                <a:lnTo>
                  <a:pt x="420" y="553"/>
                </a:lnTo>
                <a:lnTo>
                  <a:pt x="434" y="572"/>
                </a:lnTo>
                <a:lnTo>
                  <a:pt x="447" y="591"/>
                </a:lnTo>
                <a:lnTo>
                  <a:pt x="458" y="610"/>
                </a:lnTo>
                <a:lnTo>
                  <a:pt x="472" y="631"/>
                </a:lnTo>
                <a:lnTo>
                  <a:pt x="487" y="652"/>
                </a:lnTo>
                <a:lnTo>
                  <a:pt x="502" y="673"/>
                </a:lnTo>
                <a:lnTo>
                  <a:pt x="517" y="696"/>
                </a:lnTo>
                <a:lnTo>
                  <a:pt x="532" y="717"/>
                </a:lnTo>
                <a:lnTo>
                  <a:pt x="550" y="741"/>
                </a:lnTo>
                <a:lnTo>
                  <a:pt x="565" y="764"/>
                </a:lnTo>
                <a:lnTo>
                  <a:pt x="582" y="787"/>
                </a:lnTo>
                <a:lnTo>
                  <a:pt x="597" y="810"/>
                </a:lnTo>
                <a:lnTo>
                  <a:pt x="614" y="834"/>
                </a:lnTo>
                <a:lnTo>
                  <a:pt x="631" y="859"/>
                </a:lnTo>
                <a:lnTo>
                  <a:pt x="648" y="882"/>
                </a:lnTo>
                <a:lnTo>
                  <a:pt x="666" y="907"/>
                </a:lnTo>
                <a:lnTo>
                  <a:pt x="683" y="931"/>
                </a:lnTo>
                <a:lnTo>
                  <a:pt x="700" y="956"/>
                </a:lnTo>
                <a:lnTo>
                  <a:pt x="717" y="979"/>
                </a:lnTo>
                <a:lnTo>
                  <a:pt x="734" y="1004"/>
                </a:lnTo>
                <a:lnTo>
                  <a:pt x="751" y="1028"/>
                </a:lnTo>
                <a:lnTo>
                  <a:pt x="768" y="1053"/>
                </a:lnTo>
                <a:lnTo>
                  <a:pt x="785" y="1076"/>
                </a:lnTo>
                <a:lnTo>
                  <a:pt x="802" y="1101"/>
                </a:lnTo>
                <a:lnTo>
                  <a:pt x="820" y="1123"/>
                </a:lnTo>
                <a:lnTo>
                  <a:pt x="835" y="1146"/>
                </a:lnTo>
                <a:lnTo>
                  <a:pt x="850" y="1169"/>
                </a:lnTo>
                <a:lnTo>
                  <a:pt x="867" y="1192"/>
                </a:lnTo>
                <a:lnTo>
                  <a:pt x="882" y="1215"/>
                </a:lnTo>
                <a:lnTo>
                  <a:pt x="897" y="1236"/>
                </a:lnTo>
                <a:lnTo>
                  <a:pt x="913" y="1258"/>
                </a:lnTo>
                <a:lnTo>
                  <a:pt x="926" y="1277"/>
                </a:lnTo>
                <a:lnTo>
                  <a:pt x="941" y="1298"/>
                </a:lnTo>
                <a:lnTo>
                  <a:pt x="955" y="1317"/>
                </a:lnTo>
                <a:lnTo>
                  <a:pt x="968" y="1334"/>
                </a:lnTo>
                <a:lnTo>
                  <a:pt x="981" y="1352"/>
                </a:lnTo>
                <a:lnTo>
                  <a:pt x="993" y="1371"/>
                </a:lnTo>
                <a:lnTo>
                  <a:pt x="1004" y="1386"/>
                </a:lnTo>
                <a:lnTo>
                  <a:pt x="1015" y="1401"/>
                </a:lnTo>
                <a:lnTo>
                  <a:pt x="1025" y="1416"/>
                </a:lnTo>
                <a:lnTo>
                  <a:pt x="1036" y="1430"/>
                </a:lnTo>
                <a:lnTo>
                  <a:pt x="1044" y="1441"/>
                </a:lnTo>
                <a:lnTo>
                  <a:pt x="1053" y="1454"/>
                </a:lnTo>
                <a:lnTo>
                  <a:pt x="1061" y="1464"/>
                </a:lnTo>
                <a:lnTo>
                  <a:pt x="1067" y="1473"/>
                </a:lnTo>
                <a:lnTo>
                  <a:pt x="1072" y="1481"/>
                </a:lnTo>
                <a:lnTo>
                  <a:pt x="1078" y="1490"/>
                </a:lnTo>
                <a:lnTo>
                  <a:pt x="1082" y="1494"/>
                </a:lnTo>
                <a:lnTo>
                  <a:pt x="1088" y="1500"/>
                </a:lnTo>
                <a:lnTo>
                  <a:pt x="1091" y="1507"/>
                </a:lnTo>
                <a:lnTo>
                  <a:pt x="1097" y="1513"/>
                </a:lnTo>
                <a:lnTo>
                  <a:pt x="1105" y="1519"/>
                </a:lnTo>
                <a:lnTo>
                  <a:pt x="1112" y="1523"/>
                </a:lnTo>
                <a:lnTo>
                  <a:pt x="1120" y="1527"/>
                </a:lnTo>
                <a:lnTo>
                  <a:pt x="1128" y="1530"/>
                </a:lnTo>
                <a:lnTo>
                  <a:pt x="1135" y="1530"/>
                </a:lnTo>
                <a:lnTo>
                  <a:pt x="1145" y="1532"/>
                </a:lnTo>
                <a:lnTo>
                  <a:pt x="1152" y="1530"/>
                </a:lnTo>
                <a:lnTo>
                  <a:pt x="1160" y="1530"/>
                </a:lnTo>
                <a:lnTo>
                  <a:pt x="1169" y="1528"/>
                </a:lnTo>
                <a:lnTo>
                  <a:pt x="1177" y="1527"/>
                </a:lnTo>
                <a:lnTo>
                  <a:pt x="1185" y="1523"/>
                </a:lnTo>
                <a:lnTo>
                  <a:pt x="1194" y="1521"/>
                </a:lnTo>
                <a:lnTo>
                  <a:pt x="1202" y="1515"/>
                </a:lnTo>
                <a:lnTo>
                  <a:pt x="1209" y="1511"/>
                </a:lnTo>
                <a:lnTo>
                  <a:pt x="1215" y="1504"/>
                </a:lnTo>
                <a:lnTo>
                  <a:pt x="1223" y="1498"/>
                </a:lnTo>
                <a:lnTo>
                  <a:pt x="1228" y="1492"/>
                </a:lnTo>
                <a:lnTo>
                  <a:pt x="1234" y="1485"/>
                </a:lnTo>
                <a:lnTo>
                  <a:pt x="1240" y="1477"/>
                </a:lnTo>
                <a:lnTo>
                  <a:pt x="1244" y="1468"/>
                </a:lnTo>
                <a:lnTo>
                  <a:pt x="1245" y="1460"/>
                </a:lnTo>
                <a:lnTo>
                  <a:pt x="1249" y="1450"/>
                </a:lnTo>
                <a:lnTo>
                  <a:pt x="1251" y="1447"/>
                </a:lnTo>
                <a:lnTo>
                  <a:pt x="1251" y="1441"/>
                </a:lnTo>
                <a:lnTo>
                  <a:pt x="1251" y="1435"/>
                </a:lnTo>
                <a:lnTo>
                  <a:pt x="1253" y="1431"/>
                </a:lnTo>
                <a:lnTo>
                  <a:pt x="1253" y="1426"/>
                </a:lnTo>
                <a:lnTo>
                  <a:pt x="1253" y="1422"/>
                </a:lnTo>
                <a:lnTo>
                  <a:pt x="1253" y="1416"/>
                </a:lnTo>
                <a:lnTo>
                  <a:pt x="1253" y="1412"/>
                </a:lnTo>
                <a:lnTo>
                  <a:pt x="1251" y="1407"/>
                </a:lnTo>
                <a:lnTo>
                  <a:pt x="1249" y="1401"/>
                </a:lnTo>
                <a:lnTo>
                  <a:pt x="1247" y="1395"/>
                </a:lnTo>
                <a:lnTo>
                  <a:pt x="1247" y="1392"/>
                </a:lnTo>
                <a:lnTo>
                  <a:pt x="1245" y="1386"/>
                </a:lnTo>
                <a:lnTo>
                  <a:pt x="1242" y="1380"/>
                </a:lnTo>
                <a:lnTo>
                  <a:pt x="1240" y="1376"/>
                </a:lnTo>
                <a:lnTo>
                  <a:pt x="1238" y="1371"/>
                </a:lnTo>
                <a:lnTo>
                  <a:pt x="1234" y="1365"/>
                </a:lnTo>
                <a:lnTo>
                  <a:pt x="1230" y="1357"/>
                </a:lnTo>
                <a:lnTo>
                  <a:pt x="1225" y="1348"/>
                </a:lnTo>
                <a:lnTo>
                  <a:pt x="1219" y="1338"/>
                </a:lnTo>
                <a:lnTo>
                  <a:pt x="1211" y="1327"/>
                </a:lnTo>
                <a:lnTo>
                  <a:pt x="1204" y="1315"/>
                </a:lnTo>
                <a:lnTo>
                  <a:pt x="1194" y="1302"/>
                </a:lnTo>
                <a:lnTo>
                  <a:pt x="1187" y="1289"/>
                </a:lnTo>
                <a:lnTo>
                  <a:pt x="1177" y="1272"/>
                </a:lnTo>
                <a:lnTo>
                  <a:pt x="1166" y="1257"/>
                </a:lnTo>
                <a:lnTo>
                  <a:pt x="1156" y="1239"/>
                </a:lnTo>
                <a:lnTo>
                  <a:pt x="1145" y="1222"/>
                </a:lnTo>
                <a:lnTo>
                  <a:pt x="1131" y="1203"/>
                </a:lnTo>
                <a:lnTo>
                  <a:pt x="1120" y="1184"/>
                </a:lnTo>
                <a:lnTo>
                  <a:pt x="1107" y="1163"/>
                </a:lnTo>
                <a:lnTo>
                  <a:pt x="1095" y="1144"/>
                </a:lnTo>
                <a:lnTo>
                  <a:pt x="1080" y="1123"/>
                </a:lnTo>
                <a:lnTo>
                  <a:pt x="1067" y="1101"/>
                </a:lnTo>
                <a:lnTo>
                  <a:pt x="1052" y="1078"/>
                </a:lnTo>
                <a:lnTo>
                  <a:pt x="1036" y="1055"/>
                </a:lnTo>
                <a:lnTo>
                  <a:pt x="1021" y="1032"/>
                </a:lnTo>
                <a:lnTo>
                  <a:pt x="1006" y="1009"/>
                </a:lnTo>
                <a:lnTo>
                  <a:pt x="989" y="985"/>
                </a:lnTo>
                <a:lnTo>
                  <a:pt x="974" y="960"/>
                </a:lnTo>
                <a:lnTo>
                  <a:pt x="956" y="935"/>
                </a:lnTo>
                <a:lnTo>
                  <a:pt x="941" y="911"/>
                </a:lnTo>
                <a:lnTo>
                  <a:pt x="924" y="884"/>
                </a:lnTo>
                <a:lnTo>
                  <a:pt x="907" y="859"/>
                </a:lnTo>
                <a:lnTo>
                  <a:pt x="888" y="833"/>
                </a:lnTo>
                <a:lnTo>
                  <a:pt x="873" y="808"/>
                </a:lnTo>
                <a:lnTo>
                  <a:pt x="856" y="783"/>
                </a:lnTo>
                <a:lnTo>
                  <a:pt x="839" y="757"/>
                </a:lnTo>
                <a:lnTo>
                  <a:pt x="821" y="730"/>
                </a:lnTo>
                <a:lnTo>
                  <a:pt x="802" y="705"/>
                </a:lnTo>
                <a:lnTo>
                  <a:pt x="785" y="679"/>
                </a:lnTo>
                <a:lnTo>
                  <a:pt x="768" y="654"/>
                </a:lnTo>
                <a:lnTo>
                  <a:pt x="751" y="629"/>
                </a:lnTo>
                <a:lnTo>
                  <a:pt x="734" y="603"/>
                </a:lnTo>
                <a:lnTo>
                  <a:pt x="717" y="578"/>
                </a:lnTo>
                <a:lnTo>
                  <a:pt x="702" y="555"/>
                </a:lnTo>
                <a:lnTo>
                  <a:pt x="683" y="528"/>
                </a:lnTo>
                <a:lnTo>
                  <a:pt x="667" y="506"/>
                </a:lnTo>
                <a:lnTo>
                  <a:pt x="650" y="483"/>
                </a:lnTo>
                <a:lnTo>
                  <a:pt x="635" y="460"/>
                </a:lnTo>
                <a:lnTo>
                  <a:pt x="620" y="437"/>
                </a:lnTo>
                <a:lnTo>
                  <a:pt x="605" y="416"/>
                </a:lnTo>
                <a:lnTo>
                  <a:pt x="589" y="395"/>
                </a:lnTo>
                <a:lnTo>
                  <a:pt x="576" y="374"/>
                </a:lnTo>
                <a:lnTo>
                  <a:pt x="561" y="353"/>
                </a:lnTo>
                <a:lnTo>
                  <a:pt x="548" y="334"/>
                </a:lnTo>
                <a:lnTo>
                  <a:pt x="534" y="315"/>
                </a:lnTo>
                <a:lnTo>
                  <a:pt x="521" y="298"/>
                </a:lnTo>
                <a:lnTo>
                  <a:pt x="508" y="281"/>
                </a:lnTo>
                <a:lnTo>
                  <a:pt x="496" y="266"/>
                </a:lnTo>
                <a:lnTo>
                  <a:pt x="485" y="251"/>
                </a:lnTo>
                <a:lnTo>
                  <a:pt x="475" y="238"/>
                </a:lnTo>
                <a:lnTo>
                  <a:pt x="466" y="224"/>
                </a:lnTo>
                <a:lnTo>
                  <a:pt x="456" y="213"/>
                </a:lnTo>
                <a:lnTo>
                  <a:pt x="447" y="201"/>
                </a:lnTo>
                <a:lnTo>
                  <a:pt x="439" y="192"/>
                </a:lnTo>
                <a:lnTo>
                  <a:pt x="432" y="184"/>
                </a:lnTo>
                <a:lnTo>
                  <a:pt x="426" y="177"/>
                </a:lnTo>
                <a:lnTo>
                  <a:pt x="420" y="171"/>
                </a:lnTo>
                <a:lnTo>
                  <a:pt x="416" y="167"/>
                </a:lnTo>
                <a:lnTo>
                  <a:pt x="411" y="161"/>
                </a:lnTo>
                <a:lnTo>
                  <a:pt x="405" y="158"/>
                </a:lnTo>
                <a:lnTo>
                  <a:pt x="401" y="154"/>
                </a:lnTo>
                <a:lnTo>
                  <a:pt x="395" y="152"/>
                </a:lnTo>
                <a:lnTo>
                  <a:pt x="392" y="148"/>
                </a:lnTo>
                <a:lnTo>
                  <a:pt x="386" y="146"/>
                </a:lnTo>
                <a:lnTo>
                  <a:pt x="382" y="142"/>
                </a:lnTo>
                <a:lnTo>
                  <a:pt x="378" y="141"/>
                </a:lnTo>
                <a:lnTo>
                  <a:pt x="373" y="139"/>
                </a:lnTo>
                <a:lnTo>
                  <a:pt x="367" y="135"/>
                </a:lnTo>
                <a:lnTo>
                  <a:pt x="363" y="135"/>
                </a:lnTo>
                <a:lnTo>
                  <a:pt x="357" y="133"/>
                </a:lnTo>
                <a:lnTo>
                  <a:pt x="350" y="129"/>
                </a:lnTo>
                <a:lnTo>
                  <a:pt x="340" y="127"/>
                </a:lnTo>
                <a:lnTo>
                  <a:pt x="335" y="125"/>
                </a:lnTo>
                <a:lnTo>
                  <a:pt x="331" y="125"/>
                </a:lnTo>
                <a:lnTo>
                  <a:pt x="327" y="125"/>
                </a:lnTo>
                <a:lnTo>
                  <a:pt x="321" y="125"/>
                </a:lnTo>
                <a:lnTo>
                  <a:pt x="312" y="125"/>
                </a:lnTo>
                <a:lnTo>
                  <a:pt x="304" y="125"/>
                </a:lnTo>
                <a:lnTo>
                  <a:pt x="295" y="125"/>
                </a:lnTo>
                <a:lnTo>
                  <a:pt x="287" y="127"/>
                </a:lnTo>
                <a:lnTo>
                  <a:pt x="278" y="129"/>
                </a:lnTo>
                <a:lnTo>
                  <a:pt x="270" y="131"/>
                </a:lnTo>
                <a:lnTo>
                  <a:pt x="262" y="133"/>
                </a:lnTo>
                <a:lnTo>
                  <a:pt x="253" y="135"/>
                </a:lnTo>
                <a:lnTo>
                  <a:pt x="245" y="139"/>
                </a:lnTo>
                <a:lnTo>
                  <a:pt x="238" y="142"/>
                </a:lnTo>
                <a:lnTo>
                  <a:pt x="230" y="146"/>
                </a:lnTo>
                <a:lnTo>
                  <a:pt x="224" y="150"/>
                </a:lnTo>
                <a:lnTo>
                  <a:pt x="217" y="154"/>
                </a:lnTo>
                <a:lnTo>
                  <a:pt x="211" y="158"/>
                </a:lnTo>
                <a:lnTo>
                  <a:pt x="205" y="163"/>
                </a:lnTo>
                <a:lnTo>
                  <a:pt x="200" y="167"/>
                </a:lnTo>
                <a:lnTo>
                  <a:pt x="194" y="171"/>
                </a:lnTo>
                <a:lnTo>
                  <a:pt x="188" y="175"/>
                </a:lnTo>
                <a:lnTo>
                  <a:pt x="183" y="179"/>
                </a:lnTo>
                <a:lnTo>
                  <a:pt x="179" y="184"/>
                </a:lnTo>
                <a:lnTo>
                  <a:pt x="173" y="188"/>
                </a:lnTo>
                <a:lnTo>
                  <a:pt x="171" y="194"/>
                </a:lnTo>
                <a:lnTo>
                  <a:pt x="164" y="201"/>
                </a:lnTo>
                <a:lnTo>
                  <a:pt x="156" y="209"/>
                </a:lnTo>
                <a:lnTo>
                  <a:pt x="152" y="215"/>
                </a:lnTo>
                <a:lnTo>
                  <a:pt x="148" y="219"/>
                </a:lnTo>
                <a:lnTo>
                  <a:pt x="144" y="224"/>
                </a:lnTo>
                <a:lnTo>
                  <a:pt x="143" y="230"/>
                </a:lnTo>
                <a:lnTo>
                  <a:pt x="139" y="236"/>
                </a:lnTo>
                <a:lnTo>
                  <a:pt x="135" y="241"/>
                </a:lnTo>
                <a:lnTo>
                  <a:pt x="133" y="247"/>
                </a:lnTo>
                <a:lnTo>
                  <a:pt x="131" y="255"/>
                </a:lnTo>
                <a:lnTo>
                  <a:pt x="127" y="262"/>
                </a:lnTo>
                <a:lnTo>
                  <a:pt x="125" y="270"/>
                </a:lnTo>
                <a:lnTo>
                  <a:pt x="124" y="277"/>
                </a:lnTo>
                <a:lnTo>
                  <a:pt x="124" y="285"/>
                </a:lnTo>
                <a:lnTo>
                  <a:pt x="122" y="293"/>
                </a:lnTo>
                <a:lnTo>
                  <a:pt x="122" y="302"/>
                </a:lnTo>
                <a:lnTo>
                  <a:pt x="122" y="306"/>
                </a:lnTo>
                <a:lnTo>
                  <a:pt x="122" y="312"/>
                </a:lnTo>
                <a:lnTo>
                  <a:pt x="122" y="317"/>
                </a:lnTo>
                <a:lnTo>
                  <a:pt x="122" y="321"/>
                </a:lnTo>
                <a:lnTo>
                  <a:pt x="122" y="327"/>
                </a:lnTo>
                <a:lnTo>
                  <a:pt x="124" y="333"/>
                </a:lnTo>
                <a:lnTo>
                  <a:pt x="124" y="338"/>
                </a:lnTo>
                <a:lnTo>
                  <a:pt x="125" y="342"/>
                </a:lnTo>
                <a:lnTo>
                  <a:pt x="125" y="348"/>
                </a:lnTo>
                <a:lnTo>
                  <a:pt x="127" y="353"/>
                </a:lnTo>
                <a:lnTo>
                  <a:pt x="129" y="359"/>
                </a:lnTo>
                <a:lnTo>
                  <a:pt x="131" y="367"/>
                </a:lnTo>
                <a:lnTo>
                  <a:pt x="133" y="371"/>
                </a:lnTo>
                <a:lnTo>
                  <a:pt x="133" y="378"/>
                </a:lnTo>
                <a:lnTo>
                  <a:pt x="137" y="384"/>
                </a:lnTo>
                <a:lnTo>
                  <a:pt x="139" y="390"/>
                </a:lnTo>
                <a:lnTo>
                  <a:pt x="141" y="397"/>
                </a:lnTo>
                <a:lnTo>
                  <a:pt x="144" y="403"/>
                </a:lnTo>
                <a:lnTo>
                  <a:pt x="148" y="411"/>
                </a:lnTo>
                <a:lnTo>
                  <a:pt x="150" y="418"/>
                </a:lnTo>
                <a:lnTo>
                  <a:pt x="154" y="426"/>
                </a:lnTo>
                <a:lnTo>
                  <a:pt x="156" y="431"/>
                </a:lnTo>
                <a:lnTo>
                  <a:pt x="160" y="439"/>
                </a:lnTo>
                <a:lnTo>
                  <a:pt x="165" y="449"/>
                </a:lnTo>
                <a:lnTo>
                  <a:pt x="169" y="456"/>
                </a:lnTo>
                <a:lnTo>
                  <a:pt x="173" y="464"/>
                </a:lnTo>
                <a:lnTo>
                  <a:pt x="179" y="471"/>
                </a:lnTo>
                <a:lnTo>
                  <a:pt x="184" y="481"/>
                </a:lnTo>
                <a:lnTo>
                  <a:pt x="188" y="488"/>
                </a:lnTo>
                <a:lnTo>
                  <a:pt x="194" y="496"/>
                </a:lnTo>
                <a:lnTo>
                  <a:pt x="200" y="506"/>
                </a:lnTo>
                <a:lnTo>
                  <a:pt x="205" y="515"/>
                </a:lnTo>
                <a:lnTo>
                  <a:pt x="211" y="527"/>
                </a:lnTo>
                <a:lnTo>
                  <a:pt x="217" y="536"/>
                </a:lnTo>
                <a:lnTo>
                  <a:pt x="224" y="547"/>
                </a:lnTo>
                <a:lnTo>
                  <a:pt x="232" y="559"/>
                </a:lnTo>
                <a:lnTo>
                  <a:pt x="240" y="570"/>
                </a:lnTo>
                <a:lnTo>
                  <a:pt x="247" y="582"/>
                </a:lnTo>
                <a:lnTo>
                  <a:pt x="255" y="593"/>
                </a:lnTo>
                <a:lnTo>
                  <a:pt x="262" y="606"/>
                </a:lnTo>
                <a:lnTo>
                  <a:pt x="270" y="618"/>
                </a:lnTo>
                <a:lnTo>
                  <a:pt x="280" y="631"/>
                </a:lnTo>
                <a:lnTo>
                  <a:pt x="287" y="644"/>
                </a:lnTo>
                <a:lnTo>
                  <a:pt x="297" y="658"/>
                </a:lnTo>
                <a:lnTo>
                  <a:pt x="304" y="671"/>
                </a:lnTo>
                <a:lnTo>
                  <a:pt x="314" y="682"/>
                </a:lnTo>
                <a:lnTo>
                  <a:pt x="321" y="696"/>
                </a:lnTo>
                <a:lnTo>
                  <a:pt x="331" y="711"/>
                </a:lnTo>
                <a:lnTo>
                  <a:pt x="340" y="722"/>
                </a:lnTo>
                <a:lnTo>
                  <a:pt x="350" y="738"/>
                </a:lnTo>
                <a:lnTo>
                  <a:pt x="357" y="751"/>
                </a:lnTo>
                <a:lnTo>
                  <a:pt x="369" y="766"/>
                </a:lnTo>
                <a:lnTo>
                  <a:pt x="378" y="779"/>
                </a:lnTo>
                <a:lnTo>
                  <a:pt x="386" y="793"/>
                </a:lnTo>
                <a:lnTo>
                  <a:pt x="395" y="806"/>
                </a:lnTo>
                <a:lnTo>
                  <a:pt x="405" y="821"/>
                </a:lnTo>
                <a:lnTo>
                  <a:pt x="415" y="834"/>
                </a:lnTo>
                <a:lnTo>
                  <a:pt x="424" y="848"/>
                </a:lnTo>
                <a:lnTo>
                  <a:pt x="434" y="861"/>
                </a:lnTo>
                <a:lnTo>
                  <a:pt x="443" y="876"/>
                </a:lnTo>
                <a:lnTo>
                  <a:pt x="453" y="890"/>
                </a:lnTo>
                <a:lnTo>
                  <a:pt x="460" y="901"/>
                </a:lnTo>
                <a:lnTo>
                  <a:pt x="470" y="914"/>
                </a:lnTo>
                <a:lnTo>
                  <a:pt x="477" y="928"/>
                </a:lnTo>
                <a:lnTo>
                  <a:pt x="487" y="941"/>
                </a:lnTo>
                <a:lnTo>
                  <a:pt x="494" y="952"/>
                </a:lnTo>
                <a:lnTo>
                  <a:pt x="504" y="964"/>
                </a:lnTo>
                <a:lnTo>
                  <a:pt x="511" y="977"/>
                </a:lnTo>
                <a:lnTo>
                  <a:pt x="519" y="988"/>
                </a:lnTo>
                <a:lnTo>
                  <a:pt x="527" y="1000"/>
                </a:lnTo>
                <a:lnTo>
                  <a:pt x="534" y="1011"/>
                </a:lnTo>
                <a:lnTo>
                  <a:pt x="542" y="1023"/>
                </a:lnTo>
                <a:lnTo>
                  <a:pt x="548" y="1032"/>
                </a:lnTo>
                <a:lnTo>
                  <a:pt x="555" y="1042"/>
                </a:lnTo>
                <a:lnTo>
                  <a:pt x="563" y="1051"/>
                </a:lnTo>
                <a:lnTo>
                  <a:pt x="569" y="1063"/>
                </a:lnTo>
                <a:lnTo>
                  <a:pt x="574" y="1070"/>
                </a:lnTo>
                <a:lnTo>
                  <a:pt x="580" y="1078"/>
                </a:lnTo>
                <a:lnTo>
                  <a:pt x="586" y="1085"/>
                </a:lnTo>
                <a:lnTo>
                  <a:pt x="591" y="1093"/>
                </a:lnTo>
                <a:lnTo>
                  <a:pt x="595" y="1101"/>
                </a:lnTo>
                <a:lnTo>
                  <a:pt x="599" y="1108"/>
                </a:lnTo>
                <a:lnTo>
                  <a:pt x="605" y="1114"/>
                </a:lnTo>
                <a:lnTo>
                  <a:pt x="608" y="1120"/>
                </a:lnTo>
                <a:lnTo>
                  <a:pt x="610" y="1123"/>
                </a:lnTo>
                <a:lnTo>
                  <a:pt x="614" y="1129"/>
                </a:lnTo>
                <a:lnTo>
                  <a:pt x="616" y="1131"/>
                </a:lnTo>
                <a:lnTo>
                  <a:pt x="618" y="1135"/>
                </a:lnTo>
                <a:lnTo>
                  <a:pt x="622" y="1139"/>
                </a:lnTo>
                <a:lnTo>
                  <a:pt x="624" y="1141"/>
                </a:lnTo>
                <a:lnTo>
                  <a:pt x="517" y="1224"/>
                </a:lnTo>
                <a:lnTo>
                  <a:pt x="515" y="1222"/>
                </a:lnTo>
                <a:lnTo>
                  <a:pt x="513" y="1219"/>
                </a:lnTo>
                <a:lnTo>
                  <a:pt x="510" y="1215"/>
                </a:lnTo>
                <a:lnTo>
                  <a:pt x="506" y="1209"/>
                </a:lnTo>
                <a:lnTo>
                  <a:pt x="504" y="1203"/>
                </a:lnTo>
                <a:lnTo>
                  <a:pt x="500" y="1200"/>
                </a:lnTo>
                <a:lnTo>
                  <a:pt x="494" y="1190"/>
                </a:lnTo>
                <a:lnTo>
                  <a:pt x="491" y="1184"/>
                </a:lnTo>
                <a:lnTo>
                  <a:pt x="485" y="1177"/>
                </a:lnTo>
                <a:lnTo>
                  <a:pt x="479" y="1169"/>
                </a:lnTo>
                <a:lnTo>
                  <a:pt x="473" y="1160"/>
                </a:lnTo>
                <a:lnTo>
                  <a:pt x="468" y="1150"/>
                </a:lnTo>
                <a:lnTo>
                  <a:pt x="460" y="1141"/>
                </a:lnTo>
                <a:lnTo>
                  <a:pt x="454" y="1131"/>
                </a:lnTo>
                <a:lnTo>
                  <a:pt x="447" y="1118"/>
                </a:lnTo>
                <a:lnTo>
                  <a:pt x="439" y="1108"/>
                </a:lnTo>
                <a:lnTo>
                  <a:pt x="432" y="1095"/>
                </a:lnTo>
                <a:lnTo>
                  <a:pt x="424" y="1084"/>
                </a:lnTo>
                <a:lnTo>
                  <a:pt x="415" y="1070"/>
                </a:lnTo>
                <a:lnTo>
                  <a:pt x="405" y="1057"/>
                </a:lnTo>
                <a:lnTo>
                  <a:pt x="397" y="1044"/>
                </a:lnTo>
                <a:lnTo>
                  <a:pt x="388" y="1030"/>
                </a:lnTo>
                <a:lnTo>
                  <a:pt x="378" y="1017"/>
                </a:lnTo>
                <a:lnTo>
                  <a:pt x="369" y="1002"/>
                </a:lnTo>
                <a:lnTo>
                  <a:pt x="359" y="987"/>
                </a:lnTo>
                <a:lnTo>
                  <a:pt x="350" y="973"/>
                </a:lnTo>
                <a:lnTo>
                  <a:pt x="340" y="958"/>
                </a:lnTo>
                <a:lnTo>
                  <a:pt x="331" y="943"/>
                </a:lnTo>
                <a:lnTo>
                  <a:pt x="321" y="928"/>
                </a:lnTo>
                <a:lnTo>
                  <a:pt x="312" y="914"/>
                </a:lnTo>
                <a:lnTo>
                  <a:pt x="300" y="897"/>
                </a:lnTo>
                <a:lnTo>
                  <a:pt x="291" y="882"/>
                </a:lnTo>
                <a:lnTo>
                  <a:pt x="281" y="867"/>
                </a:lnTo>
                <a:lnTo>
                  <a:pt x="270" y="852"/>
                </a:lnTo>
                <a:lnTo>
                  <a:pt x="260" y="836"/>
                </a:lnTo>
                <a:lnTo>
                  <a:pt x="251" y="821"/>
                </a:lnTo>
                <a:lnTo>
                  <a:pt x="240" y="806"/>
                </a:lnTo>
                <a:lnTo>
                  <a:pt x="230" y="791"/>
                </a:lnTo>
                <a:lnTo>
                  <a:pt x="221" y="776"/>
                </a:lnTo>
                <a:lnTo>
                  <a:pt x="211" y="760"/>
                </a:lnTo>
                <a:lnTo>
                  <a:pt x="200" y="745"/>
                </a:lnTo>
                <a:lnTo>
                  <a:pt x="192" y="730"/>
                </a:lnTo>
                <a:lnTo>
                  <a:pt x="181" y="715"/>
                </a:lnTo>
                <a:lnTo>
                  <a:pt x="173" y="700"/>
                </a:lnTo>
                <a:lnTo>
                  <a:pt x="164" y="686"/>
                </a:lnTo>
                <a:lnTo>
                  <a:pt x="156" y="673"/>
                </a:lnTo>
                <a:lnTo>
                  <a:pt x="146" y="660"/>
                </a:lnTo>
                <a:lnTo>
                  <a:pt x="139" y="646"/>
                </a:lnTo>
                <a:lnTo>
                  <a:pt x="131" y="633"/>
                </a:lnTo>
                <a:lnTo>
                  <a:pt x="124" y="622"/>
                </a:lnTo>
                <a:lnTo>
                  <a:pt x="116" y="608"/>
                </a:lnTo>
                <a:lnTo>
                  <a:pt x="108" y="597"/>
                </a:lnTo>
                <a:lnTo>
                  <a:pt x="101" y="585"/>
                </a:lnTo>
                <a:lnTo>
                  <a:pt x="95" y="576"/>
                </a:lnTo>
                <a:lnTo>
                  <a:pt x="87" y="565"/>
                </a:lnTo>
                <a:lnTo>
                  <a:pt x="82" y="555"/>
                </a:lnTo>
                <a:lnTo>
                  <a:pt x="78" y="546"/>
                </a:lnTo>
                <a:lnTo>
                  <a:pt x="72" y="538"/>
                </a:lnTo>
                <a:lnTo>
                  <a:pt x="67" y="528"/>
                </a:lnTo>
                <a:lnTo>
                  <a:pt x="63" y="523"/>
                </a:lnTo>
                <a:lnTo>
                  <a:pt x="59" y="515"/>
                </a:lnTo>
                <a:lnTo>
                  <a:pt x="57" y="509"/>
                </a:lnTo>
                <a:lnTo>
                  <a:pt x="51" y="504"/>
                </a:lnTo>
                <a:lnTo>
                  <a:pt x="49" y="496"/>
                </a:lnTo>
                <a:lnTo>
                  <a:pt x="46" y="490"/>
                </a:lnTo>
                <a:lnTo>
                  <a:pt x="44" y="485"/>
                </a:lnTo>
                <a:lnTo>
                  <a:pt x="40" y="477"/>
                </a:lnTo>
                <a:lnTo>
                  <a:pt x="36" y="471"/>
                </a:lnTo>
                <a:lnTo>
                  <a:pt x="34" y="466"/>
                </a:lnTo>
                <a:lnTo>
                  <a:pt x="32" y="460"/>
                </a:lnTo>
                <a:lnTo>
                  <a:pt x="29" y="452"/>
                </a:lnTo>
                <a:lnTo>
                  <a:pt x="27" y="447"/>
                </a:lnTo>
                <a:lnTo>
                  <a:pt x="25" y="441"/>
                </a:lnTo>
                <a:lnTo>
                  <a:pt x="21" y="435"/>
                </a:lnTo>
                <a:lnTo>
                  <a:pt x="19" y="428"/>
                </a:lnTo>
                <a:lnTo>
                  <a:pt x="17" y="422"/>
                </a:lnTo>
                <a:lnTo>
                  <a:pt x="15" y="416"/>
                </a:lnTo>
                <a:lnTo>
                  <a:pt x="15" y="411"/>
                </a:lnTo>
                <a:lnTo>
                  <a:pt x="13" y="403"/>
                </a:lnTo>
                <a:lnTo>
                  <a:pt x="11" y="397"/>
                </a:lnTo>
                <a:lnTo>
                  <a:pt x="9" y="390"/>
                </a:lnTo>
                <a:lnTo>
                  <a:pt x="8" y="382"/>
                </a:lnTo>
                <a:lnTo>
                  <a:pt x="6" y="376"/>
                </a:lnTo>
                <a:lnTo>
                  <a:pt x="6" y="371"/>
                </a:lnTo>
                <a:lnTo>
                  <a:pt x="4" y="363"/>
                </a:lnTo>
                <a:lnTo>
                  <a:pt x="4" y="357"/>
                </a:lnTo>
                <a:lnTo>
                  <a:pt x="2" y="350"/>
                </a:lnTo>
                <a:lnTo>
                  <a:pt x="0" y="344"/>
                </a:lnTo>
                <a:lnTo>
                  <a:pt x="0" y="336"/>
                </a:lnTo>
                <a:lnTo>
                  <a:pt x="0" y="331"/>
                </a:lnTo>
                <a:lnTo>
                  <a:pt x="0" y="323"/>
                </a:lnTo>
                <a:lnTo>
                  <a:pt x="0" y="317"/>
                </a:lnTo>
                <a:lnTo>
                  <a:pt x="0" y="312"/>
                </a:lnTo>
                <a:lnTo>
                  <a:pt x="0" y="306"/>
                </a:lnTo>
                <a:lnTo>
                  <a:pt x="0" y="298"/>
                </a:lnTo>
                <a:lnTo>
                  <a:pt x="0" y="293"/>
                </a:lnTo>
                <a:lnTo>
                  <a:pt x="0" y="285"/>
                </a:lnTo>
                <a:lnTo>
                  <a:pt x="0" y="277"/>
                </a:lnTo>
                <a:lnTo>
                  <a:pt x="0" y="272"/>
                </a:lnTo>
                <a:lnTo>
                  <a:pt x="0" y="264"/>
                </a:lnTo>
                <a:lnTo>
                  <a:pt x="2" y="258"/>
                </a:lnTo>
                <a:lnTo>
                  <a:pt x="4" y="253"/>
                </a:lnTo>
                <a:lnTo>
                  <a:pt x="4" y="245"/>
                </a:lnTo>
                <a:lnTo>
                  <a:pt x="6" y="239"/>
                </a:lnTo>
                <a:lnTo>
                  <a:pt x="6" y="232"/>
                </a:lnTo>
                <a:lnTo>
                  <a:pt x="8" y="226"/>
                </a:lnTo>
                <a:lnTo>
                  <a:pt x="9" y="220"/>
                </a:lnTo>
                <a:lnTo>
                  <a:pt x="11" y="215"/>
                </a:lnTo>
                <a:lnTo>
                  <a:pt x="13" y="207"/>
                </a:lnTo>
                <a:lnTo>
                  <a:pt x="17" y="201"/>
                </a:lnTo>
                <a:lnTo>
                  <a:pt x="19" y="194"/>
                </a:lnTo>
                <a:lnTo>
                  <a:pt x="21" y="188"/>
                </a:lnTo>
                <a:lnTo>
                  <a:pt x="23" y="182"/>
                </a:lnTo>
                <a:lnTo>
                  <a:pt x="27" y="177"/>
                </a:lnTo>
                <a:lnTo>
                  <a:pt x="29" y="169"/>
                </a:lnTo>
                <a:lnTo>
                  <a:pt x="32" y="163"/>
                </a:lnTo>
                <a:lnTo>
                  <a:pt x="36" y="156"/>
                </a:lnTo>
                <a:lnTo>
                  <a:pt x="40" y="152"/>
                </a:lnTo>
                <a:lnTo>
                  <a:pt x="42" y="144"/>
                </a:lnTo>
                <a:lnTo>
                  <a:pt x="46" y="139"/>
                </a:lnTo>
                <a:lnTo>
                  <a:pt x="49" y="133"/>
                </a:lnTo>
                <a:lnTo>
                  <a:pt x="55" y="127"/>
                </a:lnTo>
                <a:lnTo>
                  <a:pt x="57" y="122"/>
                </a:lnTo>
                <a:lnTo>
                  <a:pt x="63" y="116"/>
                </a:lnTo>
                <a:lnTo>
                  <a:pt x="68" y="110"/>
                </a:lnTo>
                <a:lnTo>
                  <a:pt x="74" y="104"/>
                </a:lnTo>
                <a:lnTo>
                  <a:pt x="78" y="99"/>
                </a:lnTo>
                <a:lnTo>
                  <a:pt x="82" y="93"/>
                </a:lnTo>
                <a:lnTo>
                  <a:pt x="87" y="87"/>
                </a:lnTo>
                <a:lnTo>
                  <a:pt x="93" y="82"/>
                </a:lnTo>
                <a:lnTo>
                  <a:pt x="99" y="76"/>
                </a:lnTo>
                <a:lnTo>
                  <a:pt x="103" y="72"/>
                </a:lnTo>
                <a:lnTo>
                  <a:pt x="110" y="66"/>
                </a:lnTo>
                <a:lnTo>
                  <a:pt x="116" y="63"/>
                </a:lnTo>
                <a:lnTo>
                  <a:pt x="122" y="59"/>
                </a:lnTo>
                <a:lnTo>
                  <a:pt x="129" y="53"/>
                </a:lnTo>
                <a:lnTo>
                  <a:pt x="135" y="49"/>
                </a:lnTo>
                <a:lnTo>
                  <a:pt x="141" y="46"/>
                </a:lnTo>
                <a:lnTo>
                  <a:pt x="148" y="40"/>
                </a:lnTo>
                <a:lnTo>
                  <a:pt x="156" y="36"/>
                </a:lnTo>
                <a:lnTo>
                  <a:pt x="162" y="34"/>
                </a:lnTo>
                <a:lnTo>
                  <a:pt x="169" y="30"/>
                </a:lnTo>
                <a:lnTo>
                  <a:pt x="177" y="27"/>
                </a:lnTo>
                <a:lnTo>
                  <a:pt x="184" y="23"/>
                </a:lnTo>
                <a:lnTo>
                  <a:pt x="192" y="21"/>
                </a:lnTo>
                <a:lnTo>
                  <a:pt x="200" y="19"/>
                </a:lnTo>
                <a:lnTo>
                  <a:pt x="207" y="15"/>
                </a:lnTo>
                <a:lnTo>
                  <a:pt x="215" y="13"/>
                </a:lnTo>
                <a:lnTo>
                  <a:pt x="222" y="11"/>
                </a:lnTo>
                <a:lnTo>
                  <a:pt x="230" y="9"/>
                </a:lnTo>
                <a:lnTo>
                  <a:pt x="238" y="6"/>
                </a:lnTo>
                <a:lnTo>
                  <a:pt x="245" y="6"/>
                </a:lnTo>
                <a:lnTo>
                  <a:pt x="253" y="4"/>
                </a:lnTo>
                <a:lnTo>
                  <a:pt x="262" y="4"/>
                </a:lnTo>
                <a:lnTo>
                  <a:pt x="270" y="2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2" y="0"/>
                </a:lnTo>
                <a:lnTo>
                  <a:pt x="310" y="0"/>
                </a:lnTo>
                <a:lnTo>
                  <a:pt x="319" y="0"/>
                </a:lnTo>
                <a:lnTo>
                  <a:pt x="327" y="0"/>
                </a:lnTo>
                <a:lnTo>
                  <a:pt x="335" y="0"/>
                </a:lnTo>
                <a:lnTo>
                  <a:pt x="342" y="2"/>
                </a:lnTo>
                <a:lnTo>
                  <a:pt x="350" y="2"/>
                </a:lnTo>
                <a:lnTo>
                  <a:pt x="359" y="4"/>
                </a:lnTo>
                <a:lnTo>
                  <a:pt x="367" y="6"/>
                </a:lnTo>
                <a:lnTo>
                  <a:pt x="375" y="6"/>
                </a:lnTo>
                <a:lnTo>
                  <a:pt x="382" y="9"/>
                </a:lnTo>
                <a:lnTo>
                  <a:pt x="392" y="11"/>
                </a:lnTo>
                <a:lnTo>
                  <a:pt x="399" y="13"/>
                </a:lnTo>
                <a:lnTo>
                  <a:pt x="407" y="17"/>
                </a:lnTo>
                <a:lnTo>
                  <a:pt x="415" y="19"/>
                </a:lnTo>
                <a:lnTo>
                  <a:pt x="424" y="23"/>
                </a:lnTo>
                <a:lnTo>
                  <a:pt x="430" y="27"/>
                </a:lnTo>
                <a:lnTo>
                  <a:pt x="437" y="30"/>
                </a:lnTo>
                <a:lnTo>
                  <a:pt x="445" y="34"/>
                </a:lnTo>
                <a:lnTo>
                  <a:pt x="453" y="38"/>
                </a:lnTo>
                <a:lnTo>
                  <a:pt x="460" y="42"/>
                </a:lnTo>
                <a:lnTo>
                  <a:pt x="468" y="47"/>
                </a:lnTo>
                <a:lnTo>
                  <a:pt x="475" y="51"/>
                </a:lnTo>
                <a:lnTo>
                  <a:pt x="483" y="57"/>
                </a:lnTo>
                <a:lnTo>
                  <a:pt x="489" y="63"/>
                </a:lnTo>
                <a:lnTo>
                  <a:pt x="496" y="66"/>
                </a:lnTo>
                <a:lnTo>
                  <a:pt x="502" y="74"/>
                </a:lnTo>
                <a:lnTo>
                  <a:pt x="510" y="80"/>
                </a:lnTo>
                <a:lnTo>
                  <a:pt x="515" y="87"/>
                </a:lnTo>
                <a:lnTo>
                  <a:pt x="523" y="93"/>
                </a:lnTo>
                <a:lnTo>
                  <a:pt x="531" y="101"/>
                </a:lnTo>
                <a:lnTo>
                  <a:pt x="536" y="108"/>
                </a:lnTo>
                <a:lnTo>
                  <a:pt x="542" y="116"/>
                </a:lnTo>
                <a:lnTo>
                  <a:pt x="548" y="123"/>
                </a:lnTo>
                <a:lnTo>
                  <a:pt x="553" y="131"/>
                </a:lnTo>
                <a:lnTo>
                  <a:pt x="561" y="141"/>
                </a:lnTo>
                <a:lnTo>
                  <a:pt x="569" y="148"/>
                </a:lnTo>
                <a:lnTo>
                  <a:pt x="576" y="158"/>
                </a:lnTo>
                <a:lnTo>
                  <a:pt x="584" y="169"/>
                </a:lnTo>
                <a:lnTo>
                  <a:pt x="591" y="179"/>
                </a:lnTo>
                <a:lnTo>
                  <a:pt x="599" y="188"/>
                </a:lnTo>
                <a:lnTo>
                  <a:pt x="607" y="200"/>
                </a:lnTo>
                <a:lnTo>
                  <a:pt x="614" y="209"/>
                </a:lnTo>
                <a:lnTo>
                  <a:pt x="624" y="220"/>
                </a:lnTo>
                <a:lnTo>
                  <a:pt x="631" y="232"/>
                </a:lnTo>
                <a:lnTo>
                  <a:pt x="641" y="243"/>
                </a:lnTo>
                <a:lnTo>
                  <a:pt x="650" y="257"/>
                </a:lnTo>
                <a:lnTo>
                  <a:pt x="660" y="270"/>
                </a:lnTo>
                <a:lnTo>
                  <a:pt x="667" y="281"/>
                </a:lnTo>
                <a:lnTo>
                  <a:pt x="677" y="293"/>
                </a:lnTo>
                <a:lnTo>
                  <a:pt x="686" y="306"/>
                </a:lnTo>
                <a:lnTo>
                  <a:pt x="698" y="321"/>
                </a:lnTo>
                <a:lnTo>
                  <a:pt x="707" y="333"/>
                </a:lnTo>
                <a:lnTo>
                  <a:pt x="717" y="348"/>
                </a:lnTo>
                <a:lnTo>
                  <a:pt x="726" y="361"/>
                </a:lnTo>
                <a:lnTo>
                  <a:pt x="738" y="376"/>
                </a:lnTo>
                <a:lnTo>
                  <a:pt x="747" y="390"/>
                </a:lnTo>
                <a:lnTo>
                  <a:pt x="759" y="405"/>
                </a:lnTo>
                <a:lnTo>
                  <a:pt x="768" y="420"/>
                </a:lnTo>
                <a:lnTo>
                  <a:pt x="780" y="435"/>
                </a:lnTo>
                <a:lnTo>
                  <a:pt x="791" y="450"/>
                </a:lnTo>
                <a:lnTo>
                  <a:pt x="801" y="466"/>
                </a:lnTo>
                <a:lnTo>
                  <a:pt x="812" y="481"/>
                </a:lnTo>
                <a:lnTo>
                  <a:pt x="823" y="496"/>
                </a:lnTo>
                <a:lnTo>
                  <a:pt x="835" y="511"/>
                </a:lnTo>
                <a:lnTo>
                  <a:pt x="846" y="527"/>
                </a:lnTo>
                <a:lnTo>
                  <a:pt x="858" y="544"/>
                </a:lnTo>
                <a:lnTo>
                  <a:pt x="869" y="561"/>
                </a:lnTo>
                <a:lnTo>
                  <a:pt x="880" y="576"/>
                </a:lnTo>
                <a:lnTo>
                  <a:pt x="892" y="593"/>
                </a:lnTo>
                <a:lnTo>
                  <a:pt x="903" y="608"/>
                </a:lnTo>
                <a:lnTo>
                  <a:pt x="915" y="625"/>
                </a:lnTo>
                <a:lnTo>
                  <a:pt x="926" y="642"/>
                </a:lnTo>
                <a:lnTo>
                  <a:pt x="937" y="660"/>
                </a:lnTo>
                <a:lnTo>
                  <a:pt x="949" y="675"/>
                </a:lnTo>
                <a:lnTo>
                  <a:pt x="960" y="692"/>
                </a:lnTo>
                <a:lnTo>
                  <a:pt x="972" y="709"/>
                </a:lnTo>
                <a:lnTo>
                  <a:pt x="985" y="726"/>
                </a:lnTo>
                <a:lnTo>
                  <a:pt x="994" y="743"/>
                </a:lnTo>
                <a:lnTo>
                  <a:pt x="1008" y="760"/>
                </a:lnTo>
                <a:lnTo>
                  <a:pt x="1019" y="777"/>
                </a:lnTo>
                <a:lnTo>
                  <a:pt x="1031" y="795"/>
                </a:lnTo>
                <a:lnTo>
                  <a:pt x="1042" y="812"/>
                </a:lnTo>
                <a:lnTo>
                  <a:pt x="1055" y="829"/>
                </a:lnTo>
                <a:lnTo>
                  <a:pt x="1067" y="846"/>
                </a:lnTo>
                <a:lnTo>
                  <a:pt x="1078" y="863"/>
                </a:lnTo>
                <a:lnTo>
                  <a:pt x="1090" y="880"/>
                </a:lnTo>
                <a:lnTo>
                  <a:pt x="1103" y="897"/>
                </a:lnTo>
                <a:lnTo>
                  <a:pt x="1112" y="912"/>
                </a:lnTo>
                <a:lnTo>
                  <a:pt x="1126" y="930"/>
                </a:lnTo>
                <a:lnTo>
                  <a:pt x="1137" y="947"/>
                </a:lnTo>
                <a:lnTo>
                  <a:pt x="1148" y="964"/>
                </a:lnTo>
                <a:lnTo>
                  <a:pt x="1160" y="981"/>
                </a:lnTo>
                <a:lnTo>
                  <a:pt x="1171" y="998"/>
                </a:lnTo>
                <a:lnTo>
                  <a:pt x="1183" y="1015"/>
                </a:lnTo>
                <a:lnTo>
                  <a:pt x="1194" y="1032"/>
                </a:lnTo>
                <a:lnTo>
                  <a:pt x="1198" y="1036"/>
                </a:lnTo>
                <a:lnTo>
                  <a:pt x="1202" y="1042"/>
                </a:lnTo>
                <a:lnTo>
                  <a:pt x="1204" y="1047"/>
                </a:lnTo>
                <a:lnTo>
                  <a:pt x="1209" y="1051"/>
                </a:lnTo>
                <a:lnTo>
                  <a:pt x="1211" y="1057"/>
                </a:lnTo>
                <a:lnTo>
                  <a:pt x="1215" y="1063"/>
                </a:lnTo>
                <a:lnTo>
                  <a:pt x="1219" y="1066"/>
                </a:lnTo>
                <a:lnTo>
                  <a:pt x="1223" y="1072"/>
                </a:lnTo>
                <a:lnTo>
                  <a:pt x="1225" y="1076"/>
                </a:lnTo>
                <a:lnTo>
                  <a:pt x="1230" y="1082"/>
                </a:lnTo>
                <a:lnTo>
                  <a:pt x="1232" y="1085"/>
                </a:lnTo>
                <a:lnTo>
                  <a:pt x="1236" y="1091"/>
                </a:lnTo>
                <a:lnTo>
                  <a:pt x="1240" y="1095"/>
                </a:lnTo>
                <a:lnTo>
                  <a:pt x="1244" y="1101"/>
                </a:lnTo>
                <a:lnTo>
                  <a:pt x="1245" y="1104"/>
                </a:lnTo>
                <a:lnTo>
                  <a:pt x="1249" y="1110"/>
                </a:lnTo>
                <a:lnTo>
                  <a:pt x="1255" y="1118"/>
                </a:lnTo>
                <a:lnTo>
                  <a:pt x="1263" y="1127"/>
                </a:lnTo>
                <a:lnTo>
                  <a:pt x="1264" y="1131"/>
                </a:lnTo>
                <a:lnTo>
                  <a:pt x="1268" y="1137"/>
                </a:lnTo>
                <a:lnTo>
                  <a:pt x="1272" y="1141"/>
                </a:lnTo>
                <a:lnTo>
                  <a:pt x="1276" y="1146"/>
                </a:lnTo>
                <a:lnTo>
                  <a:pt x="1280" y="1154"/>
                </a:lnTo>
                <a:lnTo>
                  <a:pt x="1287" y="1163"/>
                </a:lnTo>
                <a:lnTo>
                  <a:pt x="1291" y="1171"/>
                </a:lnTo>
                <a:lnTo>
                  <a:pt x="1299" y="1180"/>
                </a:lnTo>
                <a:lnTo>
                  <a:pt x="1304" y="1188"/>
                </a:lnTo>
                <a:lnTo>
                  <a:pt x="1308" y="1196"/>
                </a:lnTo>
                <a:lnTo>
                  <a:pt x="1314" y="1203"/>
                </a:lnTo>
                <a:lnTo>
                  <a:pt x="1320" y="1213"/>
                </a:lnTo>
                <a:lnTo>
                  <a:pt x="1323" y="1220"/>
                </a:lnTo>
                <a:lnTo>
                  <a:pt x="1329" y="1228"/>
                </a:lnTo>
                <a:lnTo>
                  <a:pt x="1333" y="1236"/>
                </a:lnTo>
                <a:lnTo>
                  <a:pt x="1337" y="1243"/>
                </a:lnTo>
                <a:lnTo>
                  <a:pt x="1341" y="1249"/>
                </a:lnTo>
                <a:lnTo>
                  <a:pt x="1344" y="1257"/>
                </a:lnTo>
                <a:lnTo>
                  <a:pt x="1350" y="1262"/>
                </a:lnTo>
                <a:lnTo>
                  <a:pt x="1354" y="1270"/>
                </a:lnTo>
                <a:lnTo>
                  <a:pt x="1358" y="1277"/>
                </a:lnTo>
                <a:lnTo>
                  <a:pt x="1360" y="1283"/>
                </a:lnTo>
                <a:lnTo>
                  <a:pt x="1363" y="1291"/>
                </a:lnTo>
                <a:lnTo>
                  <a:pt x="1367" y="1298"/>
                </a:lnTo>
                <a:lnTo>
                  <a:pt x="1369" y="1304"/>
                </a:lnTo>
                <a:lnTo>
                  <a:pt x="1373" y="1312"/>
                </a:lnTo>
                <a:lnTo>
                  <a:pt x="1375" y="1317"/>
                </a:lnTo>
                <a:lnTo>
                  <a:pt x="1377" y="1323"/>
                </a:lnTo>
                <a:lnTo>
                  <a:pt x="1379" y="1329"/>
                </a:lnTo>
                <a:lnTo>
                  <a:pt x="1382" y="1336"/>
                </a:lnTo>
                <a:lnTo>
                  <a:pt x="1384" y="1342"/>
                </a:lnTo>
                <a:lnTo>
                  <a:pt x="1386" y="1350"/>
                </a:lnTo>
                <a:lnTo>
                  <a:pt x="1388" y="1353"/>
                </a:lnTo>
                <a:lnTo>
                  <a:pt x="1390" y="1359"/>
                </a:lnTo>
                <a:lnTo>
                  <a:pt x="1390" y="1365"/>
                </a:lnTo>
                <a:lnTo>
                  <a:pt x="1394" y="1373"/>
                </a:lnTo>
                <a:lnTo>
                  <a:pt x="1394" y="1376"/>
                </a:lnTo>
                <a:lnTo>
                  <a:pt x="1396" y="1382"/>
                </a:lnTo>
                <a:lnTo>
                  <a:pt x="1398" y="1388"/>
                </a:lnTo>
                <a:lnTo>
                  <a:pt x="1398" y="1395"/>
                </a:lnTo>
                <a:lnTo>
                  <a:pt x="1398" y="1399"/>
                </a:lnTo>
                <a:lnTo>
                  <a:pt x="1399" y="1403"/>
                </a:lnTo>
                <a:lnTo>
                  <a:pt x="1399" y="1409"/>
                </a:lnTo>
                <a:lnTo>
                  <a:pt x="1401" y="1414"/>
                </a:lnTo>
                <a:lnTo>
                  <a:pt x="1401" y="1418"/>
                </a:lnTo>
                <a:lnTo>
                  <a:pt x="1401" y="1424"/>
                </a:lnTo>
                <a:lnTo>
                  <a:pt x="1401" y="1430"/>
                </a:lnTo>
                <a:lnTo>
                  <a:pt x="1401" y="1433"/>
                </a:lnTo>
                <a:lnTo>
                  <a:pt x="1401" y="1443"/>
                </a:lnTo>
                <a:lnTo>
                  <a:pt x="1399" y="1452"/>
                </a:lnTo>
                <a:lnTo>
                  <a:pt x="1399" y="1456"/>
                </a:lnTo>
                <a:lnTo>
                  <a:pt x="1399" y="1462"/>
                </a:lnTo>
                <a:lnTo>
                  <a:pt x="1398" y="1466"/>
                </a:lnTo>
                <a:lnTo>
                  <a:pt x="1398" y="1471"/>
                </a:lnTo>
                <a:lnTo>
                  <a:pt x="1396" y="1479"/>
                </a:lnTo>
                <a:lnTo>
                  <a:pt x="1394" y="1487"/>
                </a:lnTo>
                <a:lnTo>
                  <a:pt x="1390" y="1494"/>
                </a:lnTo>
                <a:lnTo>
                  <a:pt x="1390" y="1502"/>
                </a:lnTo>
                <a:lnTo>
                  <a:pt x="1384" y="1509"/>
                </a:lnTo>
                <a:lnTo>
                  <a:pt x="1382" y="1517"/>
                </a:lnTo>
                <a:lnTo>
                  <a:pt x="1379" y="1525"/>
                </a:lnTo>
                <a:lnTo>
                  <a:pt x="1375" y="1534"/>
                </a:lnTo>
                <a:lnTo>
                  <a:pt x="1371" y="1540"/>
                </a:lnTo>
                <a:lnTo>
                  <a:pt x="1365" y="1547"/>
                </a:lnTo>
                <a:lnTo>
                  <a:pt x="1361" y="1555"/>
                </a:lnTo>
                <a:lnTo>
                  <a:pt x="1358" y="1563"/>
                </a:lnTo>
                <a:lnTo>
                  <a:pt x="1352" y="1570"/>
                </a:lnTo>
                <a:lnTo>
                  <a:pt x="1346" y="1578"/>
                </a:lnTo>
                <a:lnTo>
                  <a:pt x="1342" y="1585"/>
                </a:lnTo>
                <a:lnTo>
                  <a:pt x="1337" y="1593"/>
                </a:lnTo>
                <a:lnTo>
                  <a:pt x="1329" y="1601"/>
                </a:lnTo>
                <a:lnTo>
                  <a:pt x="1322" y="1610"/>
                </a:lnTo>
                <a:lnTo>
                  <a:pt x="1312" y="1620"/>
                </a:lnTo>
                <a:lnTo>
                  <a:pt x="1303" y="1627"/>
                </a:lnTo>
                <a:lnTo>
                  <a:pt x="1299" y="1631"/>
                </a:lnTo>
                <a:lnTo>
                  <a:pt x="1293" y="1635"/>
                </a:lnTo>
                <a:lnTo>
                  <a:pt x="1287" y="1637"/>
                </a:lnTo>
                <a:lnTo>
                  <a:pt x="1284" y="1642"/>
                </a:lnTo>
                <a:lnTo>
                  <a:pt x="1278" y="1644"/>
                </a:lnTo>
                <a:lnTo>
                  <a:pt x="1274" y="1648"/>
                </a:lnTo>
                <a:lnTo>
                  <a:pt x="1268" y="1652"/>
                </a:lnTo>
                <a:lnTo>
                  <a:pt x="1263" y="1654"/>
                </a:lnTo>
                <a:lnTo>
                  <a:pt x="1257" y="1658"/>
                </a:lnTo>
                <a:lnTo>
                  <a:pt x="1251" y="1660"/>
                </a:lnTo>
                <a:lnTo>
                  <a:pt x="1245" y="1661"/>
                </a:lnTo>
                <a:lnTo>
                  <a:pt x="1240" y="1665"/>
                </a:lnTo>
                <a:lnTo>
                  <a:pt x="1234" y="1667"/>
                </a:lnTo>
                <a:lnTo>
                  <a:pt x="1228" y="1669"/>
                </a:lnTo>
                <a:lnTo>
                  <a:pt x="1223" y="1671"/>
                </a:lnTo>
                <a:lnTo>
                  <a:pt x="1217" y="1673"/>
                </a:lnTo>
                <a:lnTo>
                  <a:pt x="1209" y="1675"/>
                </a:lnTo>
                <a:lnTo>
                  <a:pt x="1204" y="1675"/>
                </a:lnTo>
                <a:lnTo>
                  <a:pt x="1198" y="1677"/>
                </a:lnTo>
                <a:lnTo>
                  <a:pt x="1192" y="1679"/>
                </a:lnTo>
                <a:lnTo>
                  <a:pt x="1187" y="1679"/>
                </a:lnTo>
                <a:lnTo>
                  <a:pt x="1179" y="1680"/>
                </a:lnTo>
                <a:lnTo>
                  <a:pt x="1173" y="1680"/>
                </a:lnTo>
                <a:lnTo>
                  <a:pt x="1168" y="1682"/>
                </a:lnTo>
                <a:lnTo>
                  <a:pt x="1162" y="1682"/>
                </a:lnTo>
                <a:lnTo>
                  <a:pt x="1154" y="1682"/>
                </a:lnTo>
                <a:lnTo>
                  <a:pt x="1148" y="1682"/>
                </a:lnTo>
                <a:lnTo>
                  <a:pt x="1141" y="1682"/>
                </a:lnTo>
                <a:lnTo>
                  <a:pt x="1135" y="1682"/>
                </a:lnTo>
                <a:lnTo>
                  <a:pt x="1129" y="1680"/>
                </a:lnTo>
                <a:lnTo>
                  <a:pt x="1122" y="1680"/>
                </a:lnTo>
                <a:lnTo>
                  <a:pt x="1116" y="1680"/>
                </a:lnTo>
                <a:lnTo>
                  <a:pt x="1109" y="1679"/>
                </a:lnTo>
                <a:lnTo>
                  <a:pt x="1103" y="1677"/>
                </a:lnTo>
                <a:lnTo>
                  <a:pt x="1097" y="1675"/>
                </a:lnTo>
                <a:lnTo>
                  <a:pt x="1090" y="1675"/>
                </a:lnTo>
                <a:lnTo>
                  <a:pt x="1084" y="1673"/>
                </a:lnTo>
                <a:lnTo>
                  <a:pt x="1078" y="1671"/>
                </a:lnTo>
                <a:lnTo>
                  <a:pt x="1071" y="1667"/>
                </a:lnTo>
                <a:lnTo>
                  <a:pt x="1067" y="1667"/>
                </a:lnTo>
                <a:lnTo>
                  <a:pt x="1059" y="1663"/>
                </a:lnTo>
                <a:lnTo>
                  <a:pt x="1053" y="1660"/>
                </a:lnTo>
                <a:lnTo>
                  <a:pt x="1046" y="1656"/>
                </a:lnTo>
                <a:lnTo>
                  <a:pt x="1040" y="1654"/>
                </a:lnTo>
                <a:lnTo>
                  <a:pt x="1034" y="1650"/>
                </a:lnTo>
                <a:lnTo>
                  <a:pt x="1029" y="1646"/>
                </a:lnTo>
                <a:lnTo>
                  <a:pt x="1023" y="1642"/>
                </a:lnTo>
                <a:lnTo>
                  <a:pt x="1017" y="1639"/>
                </a:lnTo>
                <a:lnTo>
                  <a:pt x="1012" y="1633"/>
                </a:lnTo>
                <a:lnTo>
                  <a:pt x="1006" y="1629"/>
                </a:lnTo>
                <a:lnTo>
                  <a:pt x="1000" y="1623"/>
                </a:lnTo>
                <a:lnTo>
                  <a:pt x="994" y="1620"/>
                </a:lnTo>
                <a:lnTo>
                  <a:pt x="991" y="1614"/>
                </a:lnTo>
                <a:lnTo>
                  <a:pt x="985" y="1608"/>
                </a:lnTo>
                <a:lnTo>
                  <a:pt x="979" y="1603"/>
                </a:lnTo>
                <a:lnTo>
                  <a:pt x="975" y="1597"/>
                </a:lnTo>
                <a:lnTo>
                  <a:pt x="970" y="1591"/>
                </a:lnTo>
                <a:lnTo>
                  <a:pt x="964" y="1584"/>
                </a:lnTo>
                <a:lnTo>
                  <a:pt x="960" y="1576"/>
                </a:lnTo>
                <a:lnTo>
                  <a:pt x="955" y="1570"/>
                </a:lnTo>
                <a:lnTo>
                  <a:pt x="947" y="1561"/>
                </a:lnTo>
                <a:lnTo>
                  <a:pt x="941" y="1553"/>
                </a:lnTo>
                <a:lnTo>
                  <a:pt x="937" y="1547"/>
                </a:lnTo>
                <a:lnTo>
                  <a:pt x="934" y="1542"/>
                </a:lnTo>
                <a:lnTo>
                  <a:pt x="930" y="1538"/>
                </a:lnTo>
                <a:lnTo>
                  <a:pt x="926" y="1532"/>
                </a:lnTo>
                <a:lnTo>
                  <a:pt x="922" y="1527"/>
                </a:lnTo>
                <a:lnTo>
                  <a:pt x="918" y="1521"/>
                </a:lnTo>
                <a:lnTo>
                  <a:pt x="915" y="1515"/>
                </a:lnTo>
                <a:lnTo>
                  <a:pt x="909" y="1507"/>
                </a:lnTo>
                <a:lnTo>
                  <a:pt x="905" y="1502"/>
                </a:lnTo>
                <a:lnTo>
                  <a:pt x="901" y="1496"/>
                </a:lnTo>
                <a:lnTo>
                  <a:pt x="897" y="1488"/>
                </a:lnTo>
                <a:lnTo>
                  <a:pt x="894" y="1483"/>
                </a:lnTo>
                <a:lnTo>
                  <a:pt x="888" y="1477"/>
                </a:lnTo>
                <a:lnTo>
                  <a:pt x="884" y="1469"/>
                </a:lnTo>
                <a:lnTo>
                  <a:pt x="878" y="1464"/>
                </a:lnTo>
                <a:lnTo>
                  <a:pt x="875" y="1456"/>
                </a:lnTo>
                <a:lnTo>
                  <a:pt x="869" y="1449"/>
                </a:lnTo>
                <a:lnTo>
                  <a:pt x="865" y="1441"/>
                </a:lnTo>
                <a:lnTo>
                  <a:pt x="859" y="1433"/>
                </a:lnTo>
                <a:lnTo>
                  <a:pt x="856" y="1428"/>
                </a:lnTo>
                <a:lnTo>
                  <a:pt x="850" y="1418"/>
                </a:lnTo>
                <a:lnTo>
                  <a:pt x="844" y="1411"/>
                </a:lnTo>
                <a:lnTo>
                  <a:pt x="839" y="1403"/>
                </a:lnTo>
                <a:lnTo>
                  <a:pt x="833" y="1395"/>
                </a:lnTo>
                <a:lnTo>
                  <a:pt x="827" y="1386"/>
                </a:lnTo>
                <a:lnTo>
                  <a:pt x="821" y="1380"/>
                </a:lnTo>
                <a:lnTo>
                  <a:pt x="818" y="1371"/>
                </a:lnTo>
                <a:lnTo>
                  <a:pt x="812" y="1363"/>
                </a:lnTo>
                <a:lnTo>
                  <a:pt x="806" y="1353"/>
                </a:lnTo>
                <a:lnTo>
                  <a:pt x="801" y="1346"/>
                </a:lnTo>
                <a:lnTo>
                  <a:pt x="795" y="1336"/>
                </a:lnTo>
                <a:lnTo>
                  <a:pt x="789" y="1329"/>
                </a:lnTo>
                <a:lnTo>
                  <a:pt x="783" y="1319"/>
                </a:lnTo>
                <a:lnTo>
                  <a:pt x="778" y="1312"/>
                </a:lnTo>
                <a:lnTo>
                  <a:pt x="772" y="1304"/>
                </a:lnTo>
                <a:lnTo>
                  <a:pt x="766" y="1296"/>
                </a:lnTo>
                <a:lnTo>
                  <a:pt x="761" y="1287"/>
                </a:lnTo>
                <a:lnTo>
                  <a:pt x="755" y="1277"/>
                </a:lnTo>
                <a:lnTo>
                  <a:pt x="747" y="1268"/>
                </a:lnTo>
                <a:lnTo>
                  <a:pt x="743" y="1260"/>
                </a:lnTo>
                <a:lnTo>
                  <a:pt x="738" y="1251"/>
                </a:lnTo>
                <a:lnTo>
                  <a:pt x="730" y="1243"/>
                </a:lnTo>
                <a:lnTo>
                  <a:pt x="724" y="1234"/>
                </a:lnTo>
                <a:lnTo>
                  <a:pt x="721" y="1226"/>
                </a:lnTo>
                <a:lnTo>
                  <a:pt x="713" y="1217"/>
                </a:lnTo>
                <a:lnTo>
                  <a:pt x="709" y="1207"/>
                </a:lnTo>
                <a:lnTo>
                  <a:pt x="702" y="1200"/>
                </a:lnTo>
                <a:lnTo>
                  <a:pt x="696" y="1190"/>
                </a:lnTo>
                <a:lnTo>
                  <a:pt x="690" y="1182"/>
                </a:lnTo>
                <a:lnTo>
                  <a:pt x="685" y="1173"/>
                </a:lnTo>
                <a:lnTo>
                  <a:pt x="679" y="1163"/>
                </a:lnTo>
                <a:lnTo>
                  <a:pt x="673" y="1156"/>
                </a:lnTo>
                <a:lnTo>
                  <a:pt x="664" y="1142"/>
                </a:lnTo>
                <a:lnTo>
                  <a:pt x="654" y="1129"/>
                </a:lnTo>
                <a:lnTo>
                  <a:pt x="645" y="1114"/>
                </a:lnTo>
                <a:lnTo>
                  <a:pt x="635" y="1101"/>
                </a:lnTo>
                <a:lnTo>
                  <a:pt x="626" y="1085"/>
                </a:lnTo>
                <a:lnTo>
                  <a:pt x="616" y="1072"/>
                </a:lnTo>
                <a:lnTo>
                  <a:pt x="607" y="1059"/>
                </a:lnTo>
                <a:lnTo>
                  <a:pt x="599" y="1046"/>
                </a:lnTo>
                <a:lnTo>
                  <a:pt x="589" y="1030"/>
                </a:lnTo>
                <a:lnTo>
                  <a:pt x="580" y="1017"/>
                </a:lnTo>
                <a:lnTo>
                  <a:pt x="570" y="1002"/>
                </a:lnTo>
                <a:lnTo>
                  <a:pt x="561" y="990"/>
                </a:lnTo>
                <a:lnTo>
                  <a:pt x="551" y="975"/>
                </a:lnTo>
                <a:lnTo>
                  <a:pt x="544" y="962"/>
                </a:lnTo>
                <a:lnTo>
                  <a:pt x="534" y="949"/>
                </a:lnTo>
                <a:lnTo>
                  <a:pt x="525" y="935"/>
                </a:lnTo>
                <a:lnTo>
                  <a:pt x="515" y="922"/>
                </a:lnTo>
                <a:lnTo>
                  <a:pt x="506" y="909"/>
                </a:lnTo>
                <a:lnTo>
                  <a:pt x="498" y="895"/>
                </a:lnTo>
                <a:lnTo>
                  <a:pt x="489" y="882"/>
                </a:lnTo>
                <a:lnTo>
                  <a:pt x="479" y="869"/>
                </a:lnTo>
                <a:lnTo>
                  <a:pt x="472" y="855"/>
                </a:lnTo>
                <a:lnTo>
                  <a:pt x="462" y="842"/>
                </a:lnTo>
                <a:lnTo>
                  <a:pt x="454" y="831"/>
                </a:lnTo>
                <a:lnTo>
                  <a:pt x="445" y="817"/>
                </a:lnTo>
                <a:lnTo>
                  <a:pt x="437" y="806"/>
                </a:lnTo>
                <a:lnTo>
                  <a:pt x="428" y="793"/>
                </a:lnTo>
                <a:lnTo>
                  <a:pt x="420" y="779"/>
                </a:lnTo>
                <a:lnTo>
                  <a:pt x="413" y="768"/>
                </a:lnTo>
                <a:lnTo>
                  <a:pt x="405" y="755"/>
                </a:lnTo>
                <a:lnTo>
                  <a:pt x="397" y="743"/>
                </a:lnTo>
                <a:lnTo>
                  <a:pt x="390" y="732"/>
                </a:lnTo>
                <a:lnTo>
                  <a:pt x="380" y="720"/>
                </a:lnTo>
                <a:lnTo>
                  <a:pt x="373" y="707"/>
                </a:lnTo>
                <a:lnTo>
                  <a:pt x="365" y="696"/>
                </a:lnTo>
                <a:lnTo>
                  <a:pt x="359" y="686"/>
                </a:lnTo>
                <a:lnTo>
                  <a:pt x="352" y="675"/>
                </a:lnTo>
                <a:lnTo>
                  <a:pt x="344" y="663"/>
                </a:lnTo>
                <a:lnTo>
                  <a:pt x="337" y="654"/>
                </a:lnTo>
                <a:lnTo>
                  <a:pt x="331" y="642"/>
                </a:lnTo>
                <a:lnTo>
                  <a:pt x="323" y="631"/>
                </a:lnTo>
                <a:lnTo>
                  <a:pt x="318" y="622"/>
                </a:lnTo>
                <a:lnTo>
                  <a:pt x="312" y="612"/>
                </a:lnTo>
                <a:lnTo>
                  <a:pt x="306" y="603"/>
                </a:lnTo>
                <a:lnTo>
                  <a:pt x="299" y="593"/>
                </a:lnTo>
                <a:lnTo>
                  <a:pt x="293" y="584"/>
                </a:lnTo>
                <a:lnTo>
                  <a:pt x="289" y="574"/>
                </a:lnTo>
                <a:lnTo>
                  <a:pt x="283" y="566"/>
                </a:lnTo>
                <a:lnTo>
                  <a:pt x="278" y="557"/>
                </a:lnTo>
                <a:lnTo>
                  <a:pt x="272" y="549"/>
                </a:lnTo>
                <a:lnTo>
                  <a:pt x="268" y="542"/>
                </a:lnTo>
                <a:lnTo>
                  <a:pt x="262" y="534"/>
                </a:lnTo>
                <a:lnTo>
                  <a:pt x="259" y="527"/>
                </a:lnTo>
                <a:lnTo>
                  <a:pt x="253" y="519"/>
                </a:lnTo>
                <a:lnTo>
                  <a:pt x="249" y="511"/>
                </a:lnTo>
                <a:lnTo>
                  <a:pt x="245" y="506"/>
                </a:lnTo>
                <a:lnTo>
                  <a:pt x="241" y="500"/>
                </a:lnTo>
                <a:lnTo>
                  <a:pt x="238" y="494"/>
                </a:lnTo>
                <a:lnTo>
                  <a:pt x="234" y="488"/>
                </a:lnTo>
                <a:lnTo>
                  <a:pt x="230" y="483"/>
                </a:lnTo>
                <a:lnTo>
                  <a:pt x="228" y="477"/>
                </a:lnTo>
                <a:lnTo>
                  <a:pt x="226" y="473"/>
                </a:lnTo>
                <a:lnTo>
                  <a:pt x="222" y="468"/>
                </a:lnTo>
                <a:lnTo>
                  <a:pt x="222" y="466"/>
                </a:lnTo>
                <a:lnTo>
                  <a:pt x="217" y="458"/>
                </a:lnTo>
                <a:lnTo>
                  <a:pt x="215" y="450"/>
                </a:lnTo>
                <a:lnTo>
                  <a:pt x="211" y="445"/>
                </a:lnTo>
                <a:lnTo>
                  <a:pt x="207" y="439"/>
                </a:lnTo>
                <a:lnTo>
                  <a:pt x="205" y="431"/>
                </a:lnTo>
                <a:lnTo>
                  <a:pt x="202" y="426"/>
                </a:lnTo>
                <a:lnTo>
                  <a:pt x="200" y="420"/>
                </a:lnTo>
                <a:lnTo>
                  <a:pt x="200" y="414"/>
                </a:lnTo>
                <a:lnTo>
                  <a:pt x="196" y="409"/>
                </a:lnTo>
                <a:lnTo>
                  <a:pt x="194" y="403"/>
                </a:lnTo>
                <a:lnTo>
                  <a:pt x="192" y="397"/>
                </a:lnTo>
                <a:lnTo>
                  <a:pt x="192" y="392"/>
                </a:lnTo>
                <a:lnTo>
                  <a:pt x="190" y="388"/>
                </a:lnTo>
                <a:lnTo>
                  <a:pt x="188" y="382"/>
                </a:lnTo>
                <a:lnTo>
                  <a:pt x="188" y="376"/>
                </a:lnTo>
                <a:lnTo>
                  <a:pt x="188" y="373"/>
                </a:lnTo>
                <a:lnTo>
                  <a:pt x="186" y="367"/>
                </a:lnTo>
                <a:lnTo>
                  <a:pt x="186" y="361"/>
                </a:lnTo>
                <a:lnTo>
                  <a:pt x="186" y="357"/>
                </a:lnTo>
                <a:lnTo>
                  <a:pt x="186" y="352"/>
                </a:lnTo>
                <a:lnTo>
                  <a:pt x="186" y="342"/>
                </a:lnTo>
                <a:lnTo>
                  <a:pt x="186" y="334"/>
                </a:lnTo>
                <a:lnTo>
                  <a:pt x="186" y="325"/>
                </a:lnTo>
                <a:lnTo>
                  <a:pt x="188" y="317"/>
                </a:lnTo>
                <a:lnTo>
                  <a:pt x="192" y="310"/>
                </a:lnTo>
                <a:lnTo>
                  <a:pt x="194" y="302"/>
                </a:lnTo>
                <a:lnTo>
                  <a:pt x="196" y="295"/>
                </a:lnTo>
                <a:lnTo>
                  <a:pt x="200" y="289"/>
                </a:lnTo>
                <a:lnTo>
                  <a:pt x="202" y="281"/>
                </a:lnTo>
                <a:lnTo>
                  <a:pt x="205" y="277"/>
                </a:lnTo>
                <a:lnTo>
                  <a:pt x="209" y="270"/>
                </a:lnTo>
                <a:lnTo>
                  <a:pt x="213" y="266"/>
                </a:lnTo>
                <a:lnTo>
                  <a:pt x="217" y="260"/>
                </a:lnTo>
                <a:lnTo>
                  <a:pt x="221" y="257"/>
                </a:lnTo>
                <a:lnTo>
                  <a:pt x="224" y="251"/>
                </a:lnTo>
                <a:lnTo>
                  <a:pt x="228" y="247"/>
                </a:lnTo>
                <a:lnTo>
                  <a:pt x="232" y="243"/>
                </a:lnTo>
                <a:lnTo>
                  <a:pt x="238" y="239"/>
                </a:lnTo>
                <a:lnTo>
                  <a:pt x="245" y="234"/>
                </a:lnTo>
                <a:lnTo>
                  <a:pt x="253" y="230"/>
                </a:lnTo>
                <a:lnTo>
                  <a:pt x="260" y="224"/>
                </a:lnTo>
                <a:lnTo>
                  <a:pt x="268" y="220"/>
                </a:lnTo>
                <a:lnTo>
                  <a:pt x="272" y="219"/>
                </a:lnTo>
                <a:lnTo>
                  <a:pt x="276" y="217"/>
                </a:lnTo>
                <a:lnTo>
                  <a:pt x="281" y="215"/>
                </a:lnTo>
                <a:lnTo>
                  <a:pt x="285" y="213"/>
                </a:lnTo>
                <a:lnTo>
                  <a:pt x="289" y="209"/>
                </a:lnTo>
                <a:lnTo>
                  <a:pt x="295" y="209"/>
                </a:lnTo>
                <a:lnTo>
                  <a:pt x="300" y="207"/>
                </a:lnTo>
                <a:lnTo>
                  <a:pt x="306" y="207"/>
                </a:lnTo>
                <a:lnTo>
                  <a:pt x="312" y="205"/>
                </a:lnTo>
                <a:lnTo>
                  <a:pt x="318" y="205"/>
                </a:lnTo>
                <a:lnTo>
                  <a:pt x="323" y="205"/>
                </a:lnTo>
                <a:lnTo>
                  <a:pt x="329" y="205"/>
                </a:lnTo>
                <a:lnTo>
                  <a:pt x="335" y="205"/>
                </a:lnTo>
                <a:lnTo>
                  <a:pt x="342" y="207"/>
                </a:lnTo>
                <a:lnTo>
                  <a:pt x="348" y="207"/>
                </a:lnTo>
                <a:lnTo>
                  <a:pt x="356" y="209"/>
                </a:lnTo>
                <a:lnTo>
                  <a:pt x="361" y="213"/>
                </a:lnTo>
                <a:lnTo>
                  <a:pt x="369" y="215"/>
                </a:lnTo>
                <a:lnTo>
                  <a:pt x="376" y="219"/>
                </a:lnTo>
                <a:lnTo>
                  <a:pt x="384" y="224"/>
                </a:lnTo>
                <a:lnTo>
                  <a:pt x="392" y="228"/>
                </a:lnTo>
                <a:lnTo>
                  <a:pt x="399" y="234"/>
                </a:lnTo>
                <a:lnTo>
                  <a:pt x="407" y="239"/>
                </a:lnTo>
                <a:lnTo>
                  <a:pt x="416" y="245"/>
                </a:lnTo>
                <a:lnTo>
                  <a:pt x="424" y="253"/>
                </a:lnTo>
                <a:lnTo>
                  <a:pt x="432" y="262"/>
                </a:lnTo>
                <a:lnTo>
                  <a:pt x="437" y="266"/>
                </a:lnTo>
                <a:lnTo>
                  <a:pt x="441" y="270"/>
                </a:lnTo>
                <a:lnTo>
                  <a:pt x="445" y="276"/>
                </a:lnTo>
                <a:lnTo>
                  <a:pt x="451" y="281"/>
                </a:lnTo>
                <a:lnTo>
                  <a:pt x="454" y="287"/>
                </a:lnTo>
                <a:lnTo>
                  <a:pt x="458" y="293"/>
                </a:lnTo>
                <a:lnTo>
                  <a:pt x="464" y="298"/>
                </a:lnTo>
                <a:lnTo>
                  <a:pt x="470" y="306"/>
                </a:lnTo>
                <a:lnTo>
                  <a:pt x="475" y="314"/>
                </a:lnTo>
                <a:lnTo>
                  <a:pt x="481" y="321"/>
                </a:lnTo>
                <a:lnTo>
                  <a:pt x="489" y="331"/>
                </a:lnTo>
                <a:lnTo>
                  <a:pt x="496" y="340"/>
                </a:lnTo>
                <a:lnTo>
                  <a:pt x="502" y="350"/>
                </a:lnTo>
                <a:lnTo>
                  <a:pt x="510" y="359"/>
                </a:lnTo>
                <a:lnTo>
                  <a:pt x="517" y="371"/>
                </a:lnTo>
                <a:lnTo>
                  <a:pt x="525" y="382"/>
                </a:lnTo>
                <a:lnTo>
                  <a:pt x="532" y="392"/>
                </a:lnTo>
                <a:lnTo>
                  <a:pt x="542" y="405"/>
                </a:lnTo>
                <a:lnTo>
                  <a:pt x="550" y="416"/>
                </a:lnTo>
                <a:lnTo>
                  <a:pt x="559" y="430"/>
                </a:lnTo>
                <a:lnTo>
                  <a:pt x="567" y="441"/>
                </a:lnTo>
                <a:lnTo>
                  <a:pt x="576" y="454"/>
                </a:lnTo>
                <a:lnTo>
                  <a:pt x="584" y="466"/>
                </a:lnTo>
                <a:lnTo>
                  <a:pt x="595" y="481"/>
                </a:lnTo>
                <a:lnTo>
                  <a:pt x="605" y="492"/>
                </a:lnTo>
                <a:lnTo>
                  <a:pt x="612" y="506"/>
                </a:lnTo>
                <a:lnTo>
                  <a:pt x="622" y="519"/>
                </a:lnTo>
                <a:lnTo>
                  <a:pt x="633" y="534"/>
                </a:lnTo>
                <a:lnTo>
                  <a:pt x="643" y="547"/>
                </a:lnTo>
                <a:lnTo>
                  <a:pt x="652" y="563"/>
                </a:lnTo>
                <a:lnTo>
                  <a:pt x="662" y="576"/>
                </a:lnTo>
                <a:lnTo>
                  <a:pt x="671" y="589"/>
                </a:lnTo>
                <a:lnTo>
                  <a:pt x="681" y="603"/>
                </a:lnTo>
                <a:lnTo>
                  <a:pt x="690" y="618"/>
                </a:lnTo>
                <a:lnTo>
                  <a:pt x="700" y="631"/>
                </a:lnTo>
                <a:lnTo>
                  <a:pt x="709" y="646"/>
                </a:lnTo>
                <a:lnTo>
                  <a:pt x="719" y="660"/>
                </a:lnTo>
                <a:lnTo>
                  <a:pt x="728" y="673"/>
                </a:lnTo>
                <a:lnTo>
                  <a:pt x="738" y="686"/>
                </a:lnTo>
                <a:lnTo>
                  <a:pt x="747" y="700"/>
                </a:lnTo>
                <a:lnTo>
                  <a:pt x="755" y="713"/>
                </a:lnTo>
                <a:lnTo>
                  <a:pt x="764" y="726"/>
                </a:lnTo>
                <a:lnTo>
                  <a:pt x="772" y="738"/>
                </a:lnTo>
                <a:lnTo>
                  <a:pt x="782" y="753"/>
                </a:lnTo>
                <a:lnTo>
                  <a:pt x="789" y="764"/>
                </a:lnTo>
                <a:lnTo>
                  <a:pt x="797" y="776"/>
                </a:lnTo>
                <a:lnTo>
                  <a:pt x="806" y="787"/>
                </a:lnTo>
                <a:lnTo>
                  <a:pt x="814" y="798"/>
                </a:lnTo>
                <a:lnTo>
                  <a:pt x="821" y="810"/>
                </a:lnTo>
                <a:lnTo>
                  <a:pt x="829" y="821"/>
                </a:lnTo>
                <a:lnTo>
                  <a:pt x="835" y="831"/>
                </a:lnTo>
                <a:lnTo>
                  <a:pt x="842" y="842"/>
                </a:lnTo>
                <a:lnTo>
                  <a:pt x="850" y="850"/>
                </a:lnTo>
                <a:lnTo>
                  <a:pt x="856" y="859"/>
                </a:lnTo>
                <a:lnTo>
                  <a:pt x="859" y="867"/>
                </a:lnTo>
                <a:lnTo>
                  <a:pt x="865" y="876"/>
                </a:lnTo>
                <a:lnTo>
                  <a:pt x="871" y="884"/>
                </a:lnTo>
                <a:lnTo>
                  <a:pt x="875" y="892"/>
                </a:lnTo>
                <a:lnTo>
                  <a:pt x="880" y="897"/>
                </a:lnTo>
                <a:lnTo>
                  <a:pt x="884" y="903"/>
                </a:lnTo>
                <a:lnTo>
                  <a:pt x="888" y="909"/>
                </a:lnTo>
                <a:lnTo>
                  <a:pt x="890" y="912"/>
                </a:lnTo>
                <a:lnTo>
                  <a:pt x="894" y="918"/>
                </a:lnTo>
                <a:lnTo>
                  <a:pt x="896" y="920"/>
                </a:lnTo>
                <a:lnTo>
                  <a:pt x="899" y="926"/>
                </a:lnTo>
                <a:lnTo>
                  <a:pt x="901" y="928"/>
                </a:lnTo>
                <a:lnTo>
                  <a:pt x="810" y="1002"/>
                </a:lnTo>
                <a:close/>
              </a:path>
            </a:pathLst>
          </a:custGeom>
          <a:solidFill>
            <a:srgbClr val="42E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6" name="Freeform 38">
            <a:extLst>
              <a:ext uri="{FF2B5EF4-FFF2-40B4-BE49-F238E27FC236}">
                <a16:creationId xmlns:a16="http://schemas.microsoft.com/office/drawing/2014/main" id="{B7D63D55-8365-4CFC-B332-55322FFF1D67}"/>
              </a:ext>
            </a:extLst>
          </p:cNvPr>
          <p:cNvSpPr>
            <a:spLocks/>
          </p:cNvSpPr>
          <p:nvPr/>
        </p:nvSpPr>
        <p:spPr bwMode="auto">
          <a:xfrm rot="-2148469">
            <a:off x="6172200" y="5181600"/>
            <a:ext cx="1112838" cy="1335088"/>
          </a:xfrm>
          <a:custGeom>
            <a:avLst/>
            <a:gdLst>
              <a:gd name="T0" fmla="*/ 740 w 1401"/>
              <a:gd name="T1" fmla="*/ 911 h 1682"/>
              <a:gd name="T2" fmla="*/ 666 w 1401"/>
              <a:gd name="T3" fmla="*/ 804 h 1682"/>
              <a:gd name="T4" fmla="*/ 569 w 1401"/>
              <a:gd name="T5" fmla="*/ 661 h 1682"/>
              <a:gd name="T6" fmla="*/ 470 w 1401"/>
              <a:gd name="T7" fmla="*/ 521 h 1682"/>
              <a:gd name="T8" fmla="*/ 395 w 1401"/>
              <a:gd name="T9" fmla="*/ 418 h 1682"/>
              <a:gd name="T10" fmla="*/ 316 w 1401"/>
              <a:gd name="T11" fmla="*/ 357 h 1682"/>
              <a:gd name="T12" fmla="*/ 375 w 1401"/>
              <a:gd name="T13" fmla="*/ 488 h 1682"/>
              <a:gd name="T14" fmla="*/ 631 w 1401"/>
              <a:gd name="T15" fmla="*/ 859 h 1682"/>
              <a:gd name="T16" fmla="*/ 926 w 1401"/>
              <a:gd name="T17" fmla="*/ 1277 h 1682"/>
              <a:gd name="T18" fmla="*/ 1091 w 1401"/>
              <a:gd name="T19" fmla="*/ 1507 h 1682"/>
              <a:gd name="T20" fmla="*/ 1228 w 1401"/>
              <a:gd name="T21" fmla="*/ 1492 h 1682"/>
              <a:gd name="T22" fmla="*/ 1245 w 1401"/>
              <a:gd name="T23" fmla="*/ 1386 h 1682"/>
              <a:gd name="T24" fmla="*/ 1107 w 1401"/>
              <a:gd name="T25" fmla="*/ 1163 h 1682"/>
              <a:gd name="T26" fmla="*/ 821 w 1401"/>
              <a:gd name="T27" fmla="*/ 730 h 1682"/>
              <a:gd name="T28" fmla="*/ 534 w 1401"/>
              <a:gd name="T29" fmla="*/ 315 h 1682"/>
              <a:gd name="T30" fmla="*/ 392 w 1401"/>
              <a:gd name="T31" fmla="*/ 148 h 1682"/>
              <a:gd name="T32" fmla="*/ 278 w 1401"/>
              <a:gd name="T33" fmla="*/ 129 h 1682"/>
              <a:gd name="T34" fmla="*/ 164 w 1401"/>
              <a:gd name="T35" fmla="*/ 201 h 1682"/>
              <a:gd name="T36" fmla="*/ 122 w 1401"/>
              <a:gd name="T37" fmla="*/ 317 h 1682"/>
              <a:gd name="T38" fmla="*/ 154 w 1401"/>
              <a:gd name="T39" fmla="*/ 426 h 1682"/>
              <a:gd name="T40" fmla="*/ 255 w 1401"/>
              <a:gd name="T41" fmla="*/ 593 h 1682"/>
              <a:gd name="T42" fmla="*/ 415 w 1401"/>
              <a:gd name="T43" fmla="*/ 834 h 1682"/>
              <a:gd name="T44" fmla="*/ 563 w 1401"/>
              <a:gd name="T45" fmla="*/ 1051 h 1682"/>
              <a:gd name="T46" fmla="*/ 513 w 1401"/>
              <a:gd name="T47" fmla="*/ 1219 h 1682"/>
              <a:gd name="T48" fmla="*/ 405 w 1401"/>
              <a:gd name="T49" fmla="*/ 1057 h 1682"/>
              <a:gd name="T50" fmla="*/ 230 w 1401"/>
              <a:gd name="T51" fmla="*/ 791 h 1682"/>
              <a:gd name="T52" fmla="*/ 82 w 1401"/>
              <a:gd name="T53" fmla="*/ 555 h 1682"/>
              <a:gd name="T54" fmla="*/ 21 w 1401"/>
              <a:gd name="T55" fmla="*/ 435 h 1682"/>
              <a:gd name="T56" fmla="*/ 0 w 1401"/>
              <a:gd name="T57" fmla="*/ 317 h 1682"/>
              <a:gd name="T58" fmla="*/ 17 w 1401"/>
              <a:gd name="T59" fmla="*/ 201 h 1682"/>
              <a:gd name="T60" fmla="*/ 82 w 1401"/>
              <a:gd name="T61" fmla="*/ 93 h 1682"/>
              <a:gd name="T62" fmla="*/ 200 w 1401"/>
              <a:gd name="T63" fmla="*/ 19 h 1682"/>
              <a:gd name="T64" fmla="*/ 342 w 1401"/>
              <a:gd name="T65" fmla="*/ 2 h 1682"/>
              <a:gd name="T66" fmla="*/ 483 w 1401"/>
              <a:gd name="T67" fmla="*/ 57 h 1682"/>
              <a:gd name="T68" fmla="*/ 607 w 1401"/>
              <a:gd name="T69" fmla="*/ 200 h 1682"/>
              <a:gd name="T70" fmla="*/ 780 w 1401"/>
              <a:gd name="T71" fmla="*/ 435 h 1682"/>
              <a:gd name="T72" fmla="*/ 985 w 1401"/>
              <a:gd name="T73" fmla="*/ 726 h 1682"/>
              <a:gd name="T74" fmla="*/ 1194 w 1401"/>
              <a:gd name="T75" fmla="*/ 1032 h 1682"/>
              <a:gd name="T76" fmla="*/ 1263 w 1401"/>
              <a:gd name="T77" fmla="*/ 1127 h 1682"/>
              <a:gd name="T78" fmla="*/ 1344 w 1401"/>
              <a:gd name="T79" fmla="*/ 1257 h 1682"/>
              <a:gd name="T80" fmla="*/ 1394 w 1401"/>
              <a:gd name="T81" fmla="*/ 1373 h 1682"/>
              <a:gd name="T82" fmla="*/ 1398 w 1401"/>
              <a:gd name="T83" fmla="*/ 1471 h 1682"/>
              <a:gd name="T84" fmla="*/ 1322 w 1401"/>
              <a:gd name="T85" fmla="*/ 1610 h 1682"/>
              <a:gd name="T86" fmla="*/ 1217 w 1401"/>
              <a:gd name="T87" fmla="*/ 1673 h 1682"/>
              <a:gd name="T88" fmla="*/ 1103 w 1401"/>
              <a:gd name="T89" fmla="*/ 1677 h 1682"/>
              <a:gd name="T90" fmla="*/ 994 w 1401"/>
              <a:gd name="T91" fmla="*/ 1620 h 1682"/>
              <a:gd name="T92" fmla="*/ 909 w 1401"/>
              <a:gd name="T93" fmla="*/ 1507 h 1682"/>
              <a:gd name="T94" fmla="*/ 821 w 1401"/>
              <a:gd name="T95" fmla="*/ 1380 h 1682"/>
              <a:gd name="T96" fmla="*/ 721 w 1401"/>
              <a:gd name="T97" fmla="*/ 1226 h 1682"/>
              <a:gd name="T98" fmla="*/ 580 w 1401"/>
              <a:gd name="T99" fmla="*/ 1017 h 1682"/>
              <a:gd name="T100" fmla="*/ 420 w 1401"/>
              <a:gd name="T101" fmla="*/ 779 h 1682"/>
              <a:gd name="T102" fmla="*/ 293 w 1401"/>
              <a:gd name="T103" fmla="*/ 584 h 1682"/>
              <a:gd name="T104" fmla="*/ 222 w 1401"/>
              <a:gd name="T105" fmla="*/ 466 h 1682"/>
              <a:gd name="T106" fmla="*/ 186 w 1401"/>
              <a:gd name="T107" fmla="*/ 361 h 1682"/>
              <a:gd name="T108" fmla="*/ 228 w 1401"/>
              <a:gd name="T109" fmla="*/ 247 h 1682"/>
              <a:gd name="T110" fmla="*/ 329 w 1401"/>
              <a:gd name="T111" fmla="*/ 205 h 1682"/>
              <a:gd name="T112" fmla="*/ 451 w 1401"/>
              <a:gd name="T113" fmla="*/ 281 h 1682"/>
              <a:gd name="T114" fmla="*/ 576 w 1401"/>
              <a:gd name="T115" fmla="*/ 454 h 1682"/>
              <a:gd name="T116" fmla="*/ 747 w 1401"/>
              <a:gd name="T117" fmla="*/ 700 h 1682"/>
              <a:gd name="T118" fmla="*/ 875 w 1401"/>
              <a:gd name="T119" fmla="*/ 892 h 168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401"/>
              <a:gd name="T181" fmla="*/ 0 h 1682"/>
              <a:gd name="T182" fmla="*/ 1401 w 1401"/>
              <a:gd name="T183" fmla="*/ 1682 h 168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401" h="1682">
                <a:moveTo>
                  <a:pt x="810" y="1002"/>
                </a:moveTo>
                <a:lnTo>
                  <a:pt x="806" y="998"/>
                </a:lnTo>
                <a:lnTo>
                  <a:pt x="802" y="994"/>
                </a:lnTo>
                <a:lnTo>
                  <a:pt x="799" y="990"/>
                </a:lnTo>
                <a:lnTo>
                  <a:pt x="797" y="987"/>
                </a:lnTo>
                <a:lnTo>
                  <a:pt x="791" y="981"/>
                </a:lnTo>
                <a:lnTo>
                  <a:pt x="787" y="975"/>
                </a:lnTo>
                <a:lnTo>
                  <a:pt x="783" y="969"/>
                </a:lnTo>
                <a:lnTo>
                  <a:pt x="778" y="964"/>
                </a:lnTo>
                <a:lnTo>
                  <a:pt x="772" y="956"/>
                </a:lnTo>
                <a:lnTo>
                  <a:pt x="768" y="949"/>
                </a:lnTo>
                <a:lnTo>
                  <a:pt x="762" y="941"/>
                </a:lnTo>
                <a:lnTo>
                  <a:pt x="757" y="933"/>
                </a:lnTo>
                <a:lnTo>
                  <a:pt x="753" y="928"/>
                </a:lnTo>
                <a:lnTo>
                  <a:pt x="749" y="924"/>
                </a:lnTo>
                <a:lnTo>
                  <a:pt x="745" y="918"/>
                </a:lnTo>
                <a:lnTo>
                  <a:pt x="743" y="914"/>
                </a:lnTo>
                <a:lnTo>
                  <a:pt x="740" y="911"/>
                </a:lnTo>
                <a:lnTo>
                  <a:pt x="738" y="905"/>
                </a:lnTo>
                <a:lnTo>
                  <a:pt x="732" y="899"/>
                </a:lnTo>
                <a:lnTo>
                  <a:pt x="730" y="895"/>
                </a:lnTo>
                <a:lnTo>
                  <a:pt x="726" y="890"/>
                </a:lnTo>
                <a:lnTo>
                  <a:pt x="723" y="884"/>
                </a:lnTo>
                <a:lnTo>
                  <a:pt x="717" y="878"/>
                </a:lnTo>
                <a:lnTo>
                  <a:pt x="715" y="873"/>
                </a:lnTo>
                <a:lnTo>
                  <a:pt x="709" y="867"/>
                </a:lnTo>
                <a:lnTo>
                  <a:pt x="705" y="861"/>
                </a:lnTo>
                <a:lnTo>
                  <a:pt x="702" y="855"/>
                </a:lnTo>
                <a:lnTo>
                  <a:pt x="698" y="850"/>
                </a:lnTo>
                <a:lnTo>
                  <a:pt x="694" y="842"/>
                </a:lnTo>
                <a:lnTo>
                  <a:pt x="688" y="836"/>
                </a:lnTo>
                <a:lnTo>
                  <a:pt x="685" y="831"/>
                </a:lnTo>
                <a:lnTo>
                  <a:pt x="681" y="825"/>
                </a:lnTo>
                <a:lnTo>
                  <a:pt x="675" y="817"/>
                </a:lnTo>
                <a:lnTo>
                  <a:pt x="671" y="812"/>
                </a:lnTo>
                <a:lnTo>
                  <a:pt x="666" y="804"/>
                </a:lnTo>
                <a:lnTo>
                  <a:pt x="662" y="798"/>
                </a:lnTo>
                <a:lnTo>
                  <a:pt x="656" y="791"/>
                </a:lnTo>
                <a:lnTo>
                  <a:pt x="652" y="783"/>
                </a:lnTo>
                <a:lnTo>
                  <a:pt x="646" y="776"/>
                </a:lnTo>
                <a:lnTo>
                  <a:pt x="643" y="768"/>
                </a:lnTo>
                <a:lnTo>
                  <a:pt x="635" y="760"/>
                </a:lnTo>
                <a:lnTo>
                  <a:pt x="631" y="753"/>
                </a:lnTo>
                <a:lnTo>
                  <a:pt x="626" y="745"/>
                </a:lnTo>
                <a:lnTo>
                  <a:pt x="620" y="738"/>
                </a:lnTo>
                <a:lnTo>
                  <a:pt x="614" y="730"/>
                </a:lnTo>
                <a:lnTo>
                  <a:pt x="608" y="720"/>
                </a:lnTo>
                <a:lnTo>
                  <a:pt x="603" y="713"/>
                </a:lnTo>
                <a:lnTo>
                  <a:pt x="597" y="705"/>
                </a:lnTo>
                <a:lnTo>
                  <a:pt x="591" y="696"/>
                </a:lnTo>
                <a:lnTo>
                  <a:pt x="586" y="688"/>
                </a:lnTo>
                <a:lnTo>
                  <a:pt x="580" y="679"/>
                </a:lnTo>
                <a:lnTo>
                  <a:pt x="574" y="671"/>
                </a:lnTo>
                <a:lnTo>
                  <a:pt x="569" y="661"/>
                </a:lnTo>
                <a:lnTo>
                  <a:pt x="563" y="654"/>
                </a:lnTo>
                <a:lnTo>
                  <a:pt x="555" y="644"/>
                </a:lnTo>
                <a:lnTo>
                  <a:pt x="550" y="637"/>
                </a:lnTo>
                <a:lnTo>
                  <a:pt x="544" y="627"/>
                </a:lnTo>
                <a:lnTo>
                  <a:pt x="538" y="620"/>
                </a:lnTo>
                <a:lnTo>
                  <a:pt x="532" y="610"/>
                </a:lnTo>
                <a:lnTo>
                  <a:pt x="527" y="603"/>
                </a:lnTo>
                <a:lnTo>
                  <a:pt x="521" y="595"/>
                </a:lnTo>
                <a:lnTo>
                  <a:pt x="515" y="587"/>
                </a:lnTo>
                <a:lnTo>
                  <a:pt x="510" y="580"/>
                </a:lnTo>
                <a:lnTo>
                  <a:pt x="506" y="572"/>
                </a:lnTo>
                <a:lnTo>
                  <a:pt x="500" y="565"/>
                </a:lnTo>
                <a:lnTo>
                  <a:pt x="494" y="557"/>
                </a:lnTo>
                <a:lnTo>
                  <a:pt x="491" y="549"/>
                </a:lnTo>
                <a:lnTo>
                  <a:pt x="485" y="542"/>
                </a:lnTo>
                <a:lnTo>
                  <a:pt x="479" y="534"/>
                </a:lnTo>
                <a:lnTo>
                  <a:pt x="475" y="527"/>
                </a:lnTo>
                <a:lnTo>
                  <a:pt x="470" y="521"/>
                </a:lnTo>
                <a:lnTo>
                  <a:pt x="464" y="513"/>
                </a:lnTo>
                <a:lnTo>
                  <a:pt x="460" y="507"/>
                </a:lnTo>
                <a:lnTo>
                  <a:pt x="454" y="502"/>
                </a:lnTo>
                <a:lnTo>
                  <a:pt x="451" y="494"/>
                </a:lnTo>
                <a:lnTo>
                  <a:pt x="447" y="488"/>
                </a:lnTo>
                <a:lnTo>
                  <a:pt x="441" y="481"/>
                </a:lnTo>
                <a:lnTo>
                  <a:pt x="437" y="475"/>
                </a:lnTo>
                <a:lnTo>
                  <a:pt x="434" y="469"/>
                </a:lnTo>
                <a:lnTo>
                  <a:pt x="430" y="464"/>
                </a:lnTo>
                <a:lnTo>
                  <a:pt x="424" y="458"/>
                </a:lnTo>
                <a:lnTo>
                  <a:pt x="422" y="452"/>
                </a:lnTo>
                <a:lnTo>
                  <a:pt x="418" y="449"/>
                </a:lnTo>
                <a:lnTo>
                  <a:pt x="415" y="443"/>
                </a:lnTo>
                <a:lnTo>
                  <a:pt x="411" y="437"/>
                </a:lnTo>
                <a:lnTo>
                  <a:pt x="407" y="431"/>
                </a:lnTo>
                <a:lnTo>
                  <a:pt x="401" y="428"/>
                </a:lnTo>
                <a:lnTo>
                  <a:pt x="399" y="422"/>
                </a:lnTo>
                <a:lnTo>
                  <a:pt x="395" y="418"/>
                </a:lnTo>
                <a:lnTo>
                  <a:pt x="392" y="412"/>
                </a:lnTo>
                <a:lnTo>
                  <a:pt x="388" y="409"/>
                </a:lnTo>
                <a:lnTo>
                  <a:pt x="386" y="405"/>
                </a:lnTo>
                <a:lnTo>
                  <a:pt x="380" y="397"/>
                </a:lnTo>
                <a:lnTo>
                  <a:pt x="373" y="390"/>
                </a:lnTo>
                <a:lnTo>
                  <a:pt x="369" y="382"/>
                </a:lnTo>
                <a:lnTo>
                  <a:pt x="365" y="376"/>
                </a:lnTo>
                <a:lnTo>
                  <a:pt x="359" y="371"/>
                </a:lnTo>
                <a:lnTo>
                  <a:pt x="356" y="367"/>
                </a:lnTo>
                <a:lnTo>
                  <a:pt x="352" y="361"/>
                </a:lnTo>
                <a:lnTo>
                  <a:pt x="350" y="359"/>
                </a:lnTo>
                <a:lnTo>
                  <a:pt x="342" y="355"/>
                </a:lnTo>
                <a:lnTo>
                  <a:pt x="340" y="353"/>
                </a:lnTo>
                <a:lnTo>
                  <a:pt x="335" y="353"/>
                </a:lnTo>
                <a:lnTo>
                  <a:pt x="327" y="352"/>
                </a:lnTo>
                <a:lnTo>
                  <a:pt x="323" y="352"/>
                </a:lnTo>
                <a:lnTo>
                  <a:pt x="319" y="355"/>
                </a:lnTo>
                <a:lnTo>
                  <a:pt x="316" y="357"/>
                </a:lnTo>
                <a:lnTo>
                  <a:pt x="314" y="359"/>
                </a:lnTo>
                <a:lnTo>
                  <a:pt x="314" y="363"/>
                </a:lnTo>
                <a:lnTo>
                  <a:pt x="314" y="367"/>
                </a:lnTo>
                <a:lnTo>
                  <a:pt x="312" y="373"/>
                </a:lnTo>
                <a:lnTo>
                  <a:pt x="314" y="378"/>
                </a:lnTo>
                <a:lnTo>
                  <a:pt x="314" y="386"/>
                </a:lnTo>
                <a:lnTo>
                  <a:pt x="318" y="393"/>
                </a:lnTo>
                <a:lnTo>
                  <a:pt x="318" y="395"/>
                </a:lnTo>
                <a:lnTo>
                  <a:pt x="319" y="399"/>
                </a:lnTo>
                <a:lnTo>
                  <a:pt x="321" y="405"/>
                </a:lnTo>
                <a:lnTo>
                  <a:pt x="325" y="412"/>
                </a:lnTo>
                <a:lnTo>
                  <a:pt x="329" y="420"/>
                </a:lnTo>
                <a:lnTo>
                  <a:pt x="335" y="428"/>
                </a:lnTo>
                <a:lnTo>
                  <a:pt x="342" y="439"/>
                </a:lnTo>
                <a:lnTo>
                  <a:pt x="350" y="450"/>
                </a:lnTo>
                <a:lnTo>
                  <a:pt x="357" y="462"/>
                </a:lnTo>
                <a:lnTo>
                  <a:pt x="365" y="475"/>
                </a:lnTo>
                <a:lnTo>
                  <a:pt x="375" y="488"/>
                </a:lnTo>
                <a:lnTo>
                  <a:pt x="386" y="504"/>
                </a:lnTo>
                <a:lnTo>
                  <a:pt x="395" y="519"/>
                </a:lnTo>
                <a:lnTo>
                  <a:pt x="409" y="536"/>
                </a:lnTo>
                <a:lnTo>
                  <a:pt x="420" y="553"/>
                </a:lnTo>
                <a:lnTo>
                  <a:pt x="434" y="572"/>
                </a:lnTo>
                <a:lnTo>
                  <a:pt x="447" y="591"/>
                </a:lnTo>
                <a:lnTo>
                  <a:pt x="458" y="610"/>
                </a:lnTo>
                <a:lnTo>
                  <a:pt x="472" y="631"/>
                </a:lnTo>
                <a:lnTo>
                  <a:pt x="487" y="652"/>
                </a:lnTo>
                <a:lnTo>
                  <a:pt x="502" y="673"/>
                </a:lnTo>
                <a:lnTo>
                  <a:pt x="517" y="696"/>
                </a:lnTo>
                <a:lnTo>
                  <a:pt x="532" y="717"/>
                </a:lnTo>
                <a:lnTo>
                  <a:pt x="550" y="741"/>
                </a:lnTo>
                <a:lnTo>
                  <a:pt x="565" y="764"/>
                </a:lnTo>
                <a:lnTo>
                  <a:pt x="582" y="787"/>
                </a:lnTo>
                <a:lnTo>
                  <a:pt x="597" y="810"/>
                </a:lnTo>
                <a:lnTo>
                  <a:pt x="614" y="834"/>
                </a:lnTo>
                <a:lnTo>
                  <a:pt x="631" y="859"/>
                </a:lnTo>
                <a:lnTo>
                  <a:pt x="648" y="882"/>
                </a:lnTo>
                <a:lnTo>
                  <a:pt x="666" y="907"/>
                </a:lnTo>
                <a:lnTo>
                  <a:pt x="683" y="931"/>
                </a:lnTo>
                <a:lnTo>
                  <a:pt x="700" y="956"/>
                </a:lnTo>
                <a:lnTo>
                  <a:pt x="717" y="979"/>
                </a:lnTo>
                <a:lnTo>
                  <a:pt x="734" y="1004"/>
                </a:lnTo>
                <a:lnTo>
                  <a:pt x="751" y="1028"/>
                </a:lnTo>
                <a:lnTo>
                  <a:pt x="768" y="1053"/>
                </a:lnTo>
                <a:lnTo>
                  <a:pt x="785" y="1076"/>
                </a:lnTo>
                <a:lnTo>
                  <a:pt x="802" y="1101"/>
                </a:lnTo>
                <a:lnTo>
                  <a:pt x="820" y="1123"/>
                </a:lnTo>
                <a:lnTo>
                  <a:pt x="835" y="1146"/>
                </a:lnTo>
                <a:lnTo>
                  <a:pt x="850" y="1169"/>
                </a:lnTo>
                <a:lnTo>
                  <a:pt x="867" y="1192"/>
                </a:lnTo>
                <a:lnTo>
                  <a:pt x="882" y="1215"/>
                </a:lnTo>
                <a:lnTo>
                  <a:pt x="897" y="1236"/>
                </a:lnTo>
                <a:lnTo>
                  <a:pt x="913" y="1258"/>
                </a:lnTo>
                <a:lnTo>
                  <a:pt x="926" y="1277"/>
                </a:lnTo>
                <a:lnTo>
                  <a:pt x="941" y="1298"/>
                </a:lnTo>
                <a:lnTo>
                  <a:pt x="955" y="1317"/>
                </a:lnTo>
                <a:lnTo>
                  <a:pt x="968" y="1334"/>
                </a:lnTo>
                <a:lnTo>
                  <a:pt x="981" y="1352"/>
                </a:lnTo>
                <a:lnTo>
                  <a:pt x="993" y="1371"/>
                </a:lnTo>
                <a:lnTo>
                  <a:pt x="1004" y="1386"/>
                </a:lnTo>
                <a:lnTo>
                  <a:pt x="1015" y="1401"/>
                </a:lnTo>
                <a:lnTo>
                  <a:pt x="1025" y="1416"/>
                </a:lnTo>
                <a:lnTo>
                  <a:pt x="1036" y="1430"/>
                </a:lnTo>
                <a:lnTo>
                  <a:pt x="1044" y="1441"/>
                </a:lnTo>
                <a:lnTo>
                  <a:pt x="1053" y="1454"/>
                </a:lnTo>
                <a:lnTo>
                  <a:pt x="1061" y="1464"/>
                </a:lnTo>
                <a:lnTo>
                  <a:pt x="1067" y="1473"/>
                </a:lnTo>
                <a:lnTo>
                  <a:pt x="1072" y="1481"/>
                </a:lnTo>
                <a:lnTo>
                  <a:pt x="1078" y="1490"/>
                </a:lnTo>
                <a:lnTo>
                  <a:pt x="1082" y="1494"/>
                </a:lnTo>
                <a:lnTo>
                  <a:pt x="1088" y="1500"/>
                </a:lnTo>
                <a:lnTo>
                  <a:pt x="1091" y="1507"/>
                </a:lnTo>
                <a:lnTo>
                  <a:pt x="1097" y="1513"/>
                </a:lnTo>
                <a:lnTo>
                  <a:pt x="1105" y="1519"/>
                </a:lnTo>
                <a:lnTo>
                  <a:pt x="1112" y="1523"/>
                </a:lnTo>
                <a:lnTo>
                  <a:pt x="1120" y="1527"/>
                </a:lnTo>
                <a:lnTo>
                  <a:pt x="1128" y="1530"/>
                </a:lnTo>
                <a:lnTo>
                  <a:pt x="1135" y="1530"/>
                </a:lnTo>
                <a:lnTo>
                  <a:pt x="1145" y="1532"/>
                </a:lnTo>
                <a:lnTo>
                  <a:pt x="1152" y="1530"/>
                </a:lnTo>
                <a:lnTo>
                  <a:pt x="1160" y="1530"/>
                </a:lnTo>
                <a:lnTo>
                  <a:pt x="1169" y="1528"/>
                </a:lnTo>
                <a:lnTo>
                  <a:pt x="1177" y="1527"/>
                </a:lnTo>
                <a:lnTo>
                  <a:pt x="1185" y="1523"/>
                </a:lnTo>
                <a:lnTo>
                  <a:pt x="1194" y="1521"/>
                </a:lnTo>
                <a:lnTo>
                  <a:pt x="1202" y="1515"/>
                </a:lnTo>
                <a:lnTo>
                  <a:pt x="1209" y="1511"/>
                </a:lnTo>
                <a:lnTo>
                  <a:pt x="1215" y="1504"/>
                </a:lnTo>
                <a:lnTo>
                  <a:pt x="1223" y="1498"/>
                </a:lnTo>
                <a:lnTo>
                  <a:pt x="1228" y="1492"/>
                </a:lnTo>
                <a:lnTo>
                  <a:pt x="1234" y="1485"/>
                </a:lnTo>
                <a:lnTo>
                  <a:pt x="1240" y="1477"/>
                </a:lnTo>
                <a:lnTo>
                  <a:pt x="1244" y="1468"/>
                </a:lnTo>
                <a:lnTo>
                  <a:pt x="1245" y="1460"/>
                </a:lnTo>
                <a:lnTo>
                  <a:pt x="1249" y="1450"/>
                </a:lnTo>
                <a:lnTo>
                  <a:pt x="1251" y="1447"/>
                </a:lnTo>
                <a:lnTo>
                  <a:pt x="1251" y="1441"/>
                </a:lnTo>
                <a:lnTo>
                  <a:pt x="1251" y="1435"/>
                </a:lnTo>
                <a:lnTo>
                  <a:pt x="1253" y="1431"/>
                </a:lnTo>
                <a:lnTo>
                  <a:pt x="1253" y="1426"/>
                </a:lnTo>
                <a:lnTo>
                  <a:pt x="1253" y="1422"/>
                </a:lnTo>
                <a:lnTo>
                  <a:pt x="1253" y="1416"/>
                </a:lnTo>
                <a:lnTo>
                  <a:pt x="1253" y="1412"/>
                </a:lnTo>
                <a:lnTo>
                  <a:pt x="1251" y="1407"/>
                </a:lnTo>
                <a:lnTo>
                  <a:pt x="1249" y="1401"/>
                </a:lnTo>
                <a:lnTo>
                  <a:pt x="1247" y="1395"/>
                </a:lnTo>
                <a:lnTo>
                  <a:pt x="1247" y="1392"/>
                </a:lnTo>
                <a:lnTo>
                  <a:pt x="1245" y="1386"/>
                </a:lnTo>
                <a:lnTo>
                  <a:pt x="1242" y="1380"/>
                </a:lnTo>
                <a:lnTo>
                  <a:pt x="1240" y="1376"/>
                </a:lnTo>
                <a:lnTo>
                  <a:pt x="1238" y="1371"/>
                </a:lnTo>
                <a:lnTo>
                  <a:pt x="1234" y="1365"/>
                </a:lnTo>
                <a:lnTo>
                  <a:pt x="1230" y="1357"/>
                </a:lnTo>
                <a:lnTo>
                  <a:pt x="1225" y="1348"/>
                </a:lnTo>
                <a:lnTo>
                  <a:pt x="1219" y="1338"/>
                </a:lnTo>
                <a:lnTo>
                  <a:pt x="1211" y="1327"/>
                </a:lnTo>
                <a:lnTo>
                  <a:pt x="1204" y="1315"/>
                </a:lnTo>
                <a:lnTo>
                  <a:pt x="1194" y="1302"/>
                </a:lnTo>
                <a:lnTo>
                  <a:pt x="1187" y="1289"/>
                </a:lnTo>
                <a:lnTo>
                  <a:pt x="1177" y="1272"/>
                </a:lnTo>
                <a:lnTo>
                  <a:pt x="1166" y="1257"/>
                </a:lnTo>
                <a:lnTo>
                  <a:pt x="1156" y="1239"/>
                </a:lnTo>
                <a:lnTo>
                  <a:pt x="1145" y="1222"/>
                </a:lnTo>
                <a:lnTo>
                  <a:pt x="1131" y="1203"/>
                </a:lnTo>
                <a:lnTo>
                  <a:pt x="1120" y="1184"/>
                </a:lnTo>
                <a:lnTo>
                  <a:pt x="1107" y="1163"/>
                </a:lnTo>
                <a:lnTo>
                  <a:pt x="1095" y="1144"/>
                </a:lnTo>
                <a:lnTo>
                  <a:pt x="1080" y="1123"/>
                </a:lnTo>
                <a:lnTo>
                  <a:pt x="1067" y="1101"/>
                </a:lnTo>
                <a:lnTo>
                  <a:pt x="1052" y="1078"/>
                </a:lnTo>
                <a:lnTo>
                  <a:pt x="1036" y="1055"/>
                </a:lnTo>
                <a:lnTo>
                  <a:pt x="1021" y="1032"/>
                </a:lnTo>
                <a:lnTo>
                  <a:pt x="1006" y="1009"/>
                </a:lnTo>
                <a:lnTo>
                  <a:pt x="989" y="985"/>
                </a:lnTo>
                <a:lnTo>
                  <a:pt x="974" y="960"/>
                </a:lnTo>
                <a:lnTo>
                  <a:pt x="956" y="935"/>
                </a:lnTo>
                <a:lnTo>
                  <a:pt x="941" y="911"/>
                </a:lnTo>
                <a:lnTo>
                  <a:pt x="924" y="884"/>
                </a:lnTo>
                <a:lnTo>
                  <a:pt x="907" y="859"/>
                </a:lnTo>
                <a:lnTo>
                  <a:pt x="888" y="833"/>
                </a:lnTo>
                <a:lnTo>
                  <a:pt x="873" y="808"/>
                </a:lnTo>
                <a:lnTo>
                  <a:pt x="856" y="783"/>
                </a:lnTo>
                <a:lnTo>
                  <a:pt x="839" y="757"/>
                </a:lnTo>
                <a:lnTo>
                  <a:pt x="821" y="730"/>
                </a:lnTo>
                <a:lnTo>
                  <a:pt x="802" y="705"/>
                </a:lnTo>
                <a:lnTo>
                  <a:pt x="785" y="679"/>
                </a:lnTo>
                <a:lnTo>
                  <a:pt x="768" y="654"/>
                </a:lnTo>
                <a:lnTo>
                  <a:pt x="751" y="629"/>
                </a:lnTo>
                <a:lnTo>
                  <a:pt x="734" y="603"/>
                </a:lnTo>
                <a:lnTo>
                  <a:pt x="717" y="578"/>
                </a:lnTo>
                <a:lnTo>
                  <a:pt x="702" y="555"/>
                </a:lnTo>
                <a:lnTo>
                  <a:pt x="683" y="528"/>
                </a:lnTo>
                <a:lnTo>
                  <a:pt x="667" y="506"/>
                </a:lnTo>
                <a:lnTo>
                  <a:pt x="650" y="483"/>
                </a:lnTo>
                <a:lnTo>
                  <a:pt x="635" y="460"/>
                </a:lnTo>
                <a:lnTo>
                  <a:pt x="620" y="437"/>
                </a:lnTo>
                <a:lnTo>
                  <a:pt x="605" y="416"/>
                </a:lnTo>
                <a:lnTo>
                  <a:pt x="589" y="395"/>
                </a:lnTo>
                <a:lnTo>
                  <a:pt x="576" y="374"/>
                </a:lnTo>
                <a:lnTo>
                  <a:pt x="561" y="353"/>
                </a:lnTo>
                <a:lnTo>
                  <a:pt x="548" y="334"/>
                </a:lnTo>
                <a:lnTo>
                  <a:pt x="534" y="315"/>
                </a:lnTo>
                <a:lnTo>
                  <a:pt x="521" y="298"/>
                </a:lnTo>
                <a:lnTo>
                  <a:pt x="508" y="281"/>
                </a:lnTo>
                <a:lnTo>
                  <a:pt x="496" y="266"/>
                </a:lnTo>
                <a:lnTo>
                  <a:pt x="485" y="251"/>
                </a:lnTo>
                <a:lnTo>
                  <a:pt x="475" y="238"/>
                </a:lnTo>
                <a:lnTo>
                  <a:pt x="466" y="224"/>
                </a:lnTo>
                <a:lnTo>
                  <a:pt x="456" y="213"/>
                </a:lnTo>
                <a:lnTo>
                  <a:pt x="447" y="201"/>
                </a:lnTo>
                <a:lnTo>
                  <a:pt x="439" y="192"/>
                </a:lnTo>
                <a:lnTo>
                  <a:pt x="432" y="184"/>
                </a:lnTo>
                <a:lnTo>
                  <a:pt x="426" y="177"/>
                </a:lnTo>
                <a:lnTo>
                  <a:pt x="420" y="171"/>
                </a:lnTo>
                <a:lnTo>
                  <a:pt x="416" y="167"/>
                </a:lnTo>
                <a:lnTo>
                  <a:pt x="411" y="161"/>
                </a:lnTo>
                <a:lnTo>
                  <a:pt x="405" y="158"/>
                </a:lnTo>
                <a:lnTo>
                  <a:pt x="401" y="154"/>
                </a:lnTo>
                <a:lnTo>
                  <a:pt x="395" y="152"/>
                </a:lnTo>
                <a:lnTo>
                  <a:pt x="392" y="148"/>
                </a:lnTo>
                <a:lnTo>
                  <a:pt x="386" y="146"/>
                </a:lnTo>
                <a:lnTo>
                  <a:pt x="382" y="142"/>
                </a:lnTo>
                <a:lnTo>
                  <a:pt x="378" y="141"/>
                </a:lnTo>
                <a:lnTo>
                  <a:pt x="373" y="139"/>
                </a:lnTo>
                <a:lnTo>
                  <a:pt x="367" y="135"/>
                </a:lnTo>
                <a:lnTo>
                  <a:pt x="363" y="135"/>
                </a:lnTo>
                <a:lnTo>
                  <a:pt x="357" y="133"/>
                </a:lnTo>
                <a:lnTo>
                  <a:pt x="350" y="129"/>
                </a:lnTo>
                <a:lnTo>
                  <a:pt x="340" y="127"/>
                </a:lnTo>
                <a:lnTo>
                  <a:pt x="335" y="125"/>
                </a:lnTo>
                <a:lnTo>
                  <a:pt x="331" y="125"/>
                </a:lnTo>
                <a:lnTo>
                  <a:pt x="327" y="125"/>
                </a:lnTo>
                <a:lnTo>
                  <a:pt x="321" y="125"/>
                </a:lnTo>
                <a:lnTo>
                  <a:pt x="312" y="125"/>
                </a:lnTo>
                <a:lnTo>
                  <a:pt x="304" y="125"/>
                </a:lnTo>
                <a:lnTo>
                  <a:pt x="295" y="125"/>
                </a:lnTo>
                <a:lnTo>
                  <a:pt x="287" y="127"/>
                </a:lnTo>
                <a:lnTo>
                  <a:pt x="278" y="129"/>
                </a:lnTo>
                <a:lnTo>
                  <a:pt x="270" y="131"/>
                </a:lnTo>
                <a:lnTo>
                  <a:pt x="262" y="133"/>
                </a:lnTo>
                <a:lnTo>
                  <a:pt x="253" y="135"/>
                </a:lnTo>
                <a:lnTo>
                  <a:pt x="245" y="139"/>
                </a:lnTo>
                <a:lnTo>
                  <a:pt x="238" y="142"/>
                </a:lnTo>
                <a:lnTo>
                  <a:pt x="230" y="146"/>
                </a:lnTo>
                <a:lnTo>
                  <a:pt x="224" y="150"/>
                </a:lnTo>
                <a:lnTo>
                  <a:pt x="217" y="154"/>
                </a:lnTo>
                <a:lnTo>
                  <a:pt x="211" y="158"/>
                </a:lnTo>
                <a:lnTo>
                  <a:pt x="205" y="163"/>
                </a:lnTo>
                <a:lnTo>
                  <a:pt x="200" y="167"/>
                </a:lnTo>
                <a:lnTo>
                  <a:pt x="194" y="171"/>
                </a:lnTo>
                <a:lnTo>
                  <a:pt x="188" y="175"/>
                </a:lnTo>
                <a:lnTo>
                  <a:pt x="183" y="179"/>
                </a:lnTo>
                <a:lnTo>
                  <a:pt x="179" y="184"/>
                </a:lnTo>
                <a:lnTo>
                  <a:pt x="173" y="188"/>
                </a:lnTo>
                <a:lnTo>
                  <a:pt x="171" y="194"/>
                </a:lnTo>
                <a:lnTo>
                  <a:pt x="164" y="201"/>
                </a:lnTo>
                <a:lnTo>
                  <a:pt x="156" y="209"/>
                </a:lnTo>
                <a:lnTo>
                  <a:pt x="152" y="215"/>
                </a:lnTo>
                <a:lnTo>
                  <a:pt x="148" y="219"/>
                </a:lnTo>
                <a:lnTo>
                  <a:pt x="144" y="224"/>
                </a:lnTo>
                <a:lnTo>
                  <a:pt x="143" y="230"/>
                </a:lnTo>
                <a:lnTo>
                  <a:pt x="139" y="236"/>
                </a:lnTo>
                <a:lnTo>
                  <a:pt x="135" y="241"/>
                </a:lnTo>
                <a:lnTo>
                  <a:pt x="133" y="247"/>
                </a:lnTo>
                <a:lnTo>
                  <a:pt x="131" y="255"/>
                </a:lnTo>
                <a:lnTo>
                  <a:pt x="127" y="262"/>
                </a:lnTo>
                <a:lnTo>
                  <a:pt x="125" y="270"/>
                </a:lnTo>
                <a:lnTo>
                  <a:pt x="124" y="277"/>
                </a:lnTo>
                <a:lnTo>
                  <a:pt x="124" y="285"/>
                </a:lnTo>
                <a:lnTo>
                  <a:pt x="122" y="293"/>
                </a:lnTo>
                <a:lnTo>
                  <a:pt x="122" y="302"/>
                </a:lnTo>
                <a:lnTo>
                  <a:pt x="122" y="306"/>
                </a:lnTo>
                <a:lnTo>
                  <a:pt x="122" y="312"/>
                </a:lnTo>
                <a:lnTo>
                  <a:pt x="122" y="317"/>
                </a:lnTo>
                <a:lnTo>
                  <a:pt x="122" y="321"/>
                </a:lnTo>
                <a:lnTo>
                  <a:pt x="122" y="327"/>
                </a:lnTo>
                <a:lnTo>
                  <a:pt x="124" y="333"/>
                </a:lnTo>
                <a:lnTo>
                  <a:pt x="124" y="338"/>
                </a:lnTo>
                <a:lnTo>
                  <a:pt x="125" y="342"/>
                </a:lnTo>
                <a:lnTo>
                  <a:pt x="125" y="348"/>
                </a:lnTo>
                <a:lnTo>
                  <a:pt x="127" y="353"/>
                </a:lnTo>
                <a:lnTo>
                  <a:pt x="129" y="359"/>
                </a:lnTo>
                <a:lnTo>
                  <a:pt x="131" y="367"/>
                </a:lnTo>
                <a:lnTo>
                  <a:pt x="133" y="371"/>
                </a:lnTo>
                <a:lnTo>
                  <a:pt x="133" y="378"/>
                </a:lnTo>
                <a:lnTo>
                  <a:pt x="137" y="384"/>
                </a:lnTo>
                <a:lnTo>
                  <a:pt x="139" y="390"/>
                </a:lnTo>
                <a:lnTo>
                  <a:pt x="141" y="397"/>
                </a:lnTo>
                <a:lnTo>
                  <a:pt x="144" y="403"/>
                </a:lnTo>
                <a:lnTo>
                  <a:pt x="148" y="411"/>
                </a:lnTo>
                <a:lnTo>
                  <a:pt x="150" y="418"/>
                </a:lnTo>
                <a:lnTo>
                  <a:pt x="154" y="426"/>
                </a:lnTo>
                <a:lnTo>
                  <a:pt x="156" y="431"/>
                </a:lnTo>
                <a:lnTo>
                  <a:pt x="160" y="439"/>
                </a:lnTo>
                <a:lnTo>
                  <a:pt x="165" y="449"/>
                </a:lnTo>
                <a:lnTo>
                  <a:pt x="169" y="456"/>
                </a:lnTo>
                <a:lnTo>
                  <a:pt x="173" y="464"/>
                </a:lnTo>
                <a:lnTo>
                  <a:pt x="179" y="471"/>
                </a:lnTo>
                <a:lnTo>
                  <a:pt x="184" y="481"/>
                </a:lnTo>
                <a:lnTo>
                  <a:pt x="188" y="488"/>
                </a:lnTo>
                <a:lnTo>
                  <a:pt x="194" y="496"/>
                </a:lnTo>
                <a:lnTo>
                  <a:pt x="200" y="506"/>
                </a:lnTo>
                <a:lnTo>
                  <a:pt x="205" y="515"/>
                </a:lnTo>
                <a:lnTo>
                  <a:pt x="211" y="527"/>
                </a:lnTo>
                <a:lnTo>
                  <a:pt x="217" y="536"/>
                </a:lnTo>
                <a:lnTo>
                  <a:pt x="224" y="547"/>
                </a:lnTo>
                <a:lnTo>
                  <a:pt x="232" y="559"/>
                </a:lnTo>
                <a:lnTo>
                  <a:pt x="240" y="570"/>
                </a:lnTo>
                <a:lnTo>
                  <a:pt x="247" y="582"/>
                </a:lnTo>
                <a:lnTo>
                  <a:pt x="255" y="593"/>
                </a:lnTo>
                <a:lnTo>
                  <a:pt x="262" y="606"/>
                </a:lnTo>
                <a:lnTo>
                  <a:pt x="270" y="618"/>
                </a:lnTo>
                <a:lnTo>
                  <a:pt x="280" y="631"/>
                </a:lnTo>
                <a:lnTo>
                  <a:pt x="287" y="644"/>
                </a:lnTo>
                <a:lnTo>
                  <a:pt x="297" y="658"/>
                </a:lnTo>
                <a:lnTo>
                  <a:pt x="304" y="671"/>
                </a:lnTo>
                <a:lnTo>
                  <a:pt x="314" y="682"/>
                </a:lnTo>
                <a:lnTo>
                  <a:pt x="321" y="696"/>
                </a:lnTo>
                <a:lnTo>
                  <a:pt x="331" y="711"/>
                </a:lnTo>
                <a:lnTo>
                  <a:pt x="340" y="722"/>
                </a:lnTo>
                <a:lnTo>
                  <a:pt x="350" y="738"/>
                </a:lnTo>
                <a:lnTo>
                  <a:pt x="357" y="751"/>
                </a:lnTo>
                <a:lnTo>
                  <a:pt x="369" y="766"/>
                </a:lnTo>
                <a:lnTo>
                  <a:pt x="378" y="779"/>
                </a:lnTo>
                <a:lnTo>
                  <a:pt x="386" y="793"/>
                </a:lnTo>
                <a:lnTo>
                  <a:pt x="395" y="806"/>
                </a:lnTo>
                <a:lnTo>
                  <a:pt x="405" y="821"/>
                </a:lnTo>
                <a:lnTo>
                  <a:pt x="415" y="834"/>
                </a:lnTo>
                <a:lnTo>
                  <a:pt x="424" y="848"/>
                </a:lnTo>
                <a:lnTo>
                  <a:pt x="434" y="861"/>
                </a:lnTo>
                <a:lnTo>
                  <a:pt x="443" y="876"/>
                </a:lnTo>
                <a:lnTo>
                  <a:pt x="453" y="890"/>
                </a:lnTo>
                <a:lnTo>
                  <a:pt x="460" y="901"/>
                </a:lnTo>
                <a:lnTo>
                  <a:pt x="470" y="914"/>
                </a:lnTo>
                <a:lnTo>
                  <a:pt x="477" y="928"/>
                </a:lnTo>
                <a:lnTo>
                  <a:pt x="487" y="941"/>
                </a:lnTo>
                <a:lnTo>
                  <a:pt x="494" y="952"/>
                </a:lnTo>
                <a:lnTo>
                  <a:pt x="504" y="964"/>
                </a:lnTo>
                <a:lnTo>
                  <a:pt x="511" y="977"/>
                </a:lnTo>
                <a:lnTo>
                  <a:pt x="519" y="988"/>
                </a:lnTo>
                <a:lnTo>
                  <a:pt x="527" y="1000"/>
                </a:lnTo>
                <a:lnTo>
                  <a:pt x="534" y="1011"/>
                </a:lnTo>
                <a:lnTo>
                  <a:pt x="542" y="1023"/>
                </a:lnTo>
                <a:lnTo>
                  <a:pt x="548" y="1032"/>
                </a:lnTo>
                <a:lnTo>
                  <a:pt x="555" y="1042"/>
                </a:lnTo>
                <a:lnTo>
                  <a:pt x="563" y="1051"/>
                </a:lnTo>
                <a:lnTo>
                  <a:pt x="569" y="1063"/>
                </a:lnTo>
                <a:lnTo>
                  <a:pt x="574" y="1070"/>
                </a:lnTo>
                <a:lnTo>
                  <a:pt x="580" y="1078"/>
                </a:lnTo>
                <a:lnTo>
                  <a:pt x="586" y="1085"/>
                </a:lnTo>
                <a:lnTo>
                  <a:pt x="591" y="1093"/>
                </a:lnTo>
                <a:lnTo>
                  <a:pt x="595" y="1101"/>
                </a:lnTo>
                <a:lnTo>
                  <a:pt x="599" y="1108"/>
                </a:lnTo>
                <a:lnTo>
                  <a:pt x="605" y="1114"/>
                </a:lnTo>
                <a:lnTo>
                  <a:pt x="608" y="1120"/>
                </a:lnTo>
                <a:lnTo>
                  <a:pt x="610" y="1123"/>
                </a:lnTo>
                <a:lnTo>
                  <a:pt x="614" y="1129"/>
                </a:lnTo>
                <a:lnTo>
                  <a:pt x="616" y="1131"/>
                </a:lnTo>
                <a:lnTo>
                  <a:pt x="618" y="1135"/>
                </a:lnTo>
                <a:lnTo>
                  <a:pt x="622" y="1139"/>
                </a:lnTo>
                <a:lnTo>
                  <a:pt x="624" y="1141"/>
                </a:lnTo>
                <a:lnTo>
                  <a:pt x="517" y="1224"/>
                </a:lnTo>
                <a:lnTo>
                  <a:pt x="515" y="1222"/>
                </a:lnTo>
                <a:lnTo>
                  <a:pt x="513" y="1219"/>
                </a:lnTo>
                <a:lnTo>
                  <a:pt x="510" y="1215"/>
                </a:lnTo>
                <a:lnTo>
                  <a:pt x="506" y="1209"/>
                </a:lnTo>
                <a:lnTo>
                  <a:pt x="504" y="1203"/>
                </a:lnTo>
                <a:lnTo>
                  <a:pt x="500" y="1200"/>
                </a:lnTo>
                <a:lnTo>
                  <a:pt x="494" y="1190"/>
                </a:lnTo>
                <a:lnTo>
                  <a:pt x="491" y="1184"/>
                </a:lnTo>
                <a:lnTo>
                  <a:pt x="485" y="1177"/>
                </a:lnTo>
                <a:lnTo>
                  <a:pt x="479" y="1169"/>
                </a:lnTo>
                <a:lnTo>
                  <a:pt x="473" y="1160"/>
                </a:lnTo>
                <a:lnTo>
                  <a:pt x="468" y="1150"/>
                </a:lnTo>
                <a:lnTo>
                  <a:pt x="460" y="1141"/>
                </a:lnTo>
                <a:lnTo>
                  <a:pt x="454" y="1131"/>
                </a:lnTo>
                <a:lnTo>
                  <a:pt x="447" y="1118"/>
                </a:lnTo>
                <a:lnTo>
                  <a:pt x="439" y="1108"/>
                </a:lnTo>
                <a:lnTo>
                  <a:pt x="432" y="1095"/>
                </a:lnTo>
                <a:lnTo>
                  <a:pt x="424" y="1084"/>
                </a:lnTo>
                <a:lnTo>
                  <a:pt x="415" y="1070"/>
                </a:lnTo>
                <a:lnTo>
                  <a:pt x="405" y="1057"/>
                </a:lnTo>
                <a:lnTo>
                  <a:pt x="397" y="1044"/>
                </a:lnTo>
                <a:lnTo>
                  <a:pt x="388" y="1030"/>
                </a:lnTo>
                <a:lnTo>
                  <a:pt x="378" y="1017"/>
                </a:lnTo>
                <a:lnTo>
                  <a:pt x="369" y="1002"/>
                </a:lnTo>
                <a:lnTo>
                  <a:pt x="359" y="987"/>
                </a:lnTo>
                <a:lnTo>
                  <a:pt x="350" y="973"/>
                </a:lnTo>
                <a:lnTo>
                  <a:pt x="340" y="958"/>
                </a:lnTo>
                <a:lnTo>
                  <a:pt x="331" y="943"/>
                </a:lnTo>
                <a:lnTo>
                  <a:pt x="321" y="928"/>
                </a:lnTo>
                <a:lnTo>
                  <a:pt x="312" y="914"/>
                </a:lnTo>
                <a:lnTo>
                  <a:pt x="300" y="897"/>
                </a:lnTo>
                <a:lnTo>
                  <a:pt x="291" y="882"/>
                </a:lnTo>
                <a:lnTo>
                  <a:pt x="281" y="867"/>
                </a:lnTo>
                <a:lnTo>
                  <a:pt x="270" y="852"/>
                </a:lnTo>
                <a:lnTo>
                  <a:pt x="260" y="836"/>
                </a:lnTo>
                <a:lnTo>
                  <a:pt x="251" y="821"/>
                </a:lnTo>
                <a:lnTo>
                  <a:pt x="240" y="806"/>
                </a:lnTo>
                <a:lnTo>
                  <a:pt x="230" y="791"/>
                </a:lnTo>
                <a:lnTo>
                  <a:pt x="221" y="776"/>
                </a:lnTo>
                <a:lnTo>
                  <a:pt x="211" y="760"/>
                </a:lnTo>
                <a:lnTo>
                  <a:pt x="200" y="745"/>
                </a:lnTo>
                <a:lnTo>
                  <a:pt x="192" y="730"/>
                </a:lnTo>
                <a:lnTo>
                  <a:pt x="181" y="715"/>
                </a:lnTo>
                <a:lnTo>
                  <a:pt x="173" y="700"/>
                </a:lnTo>
                <a:lnTo>
                  <a:pt x="164" y="686"/>
                </a:lnTo>
                <a:lnTo>
                  <a:pt x="156" y="673"/>
                </a:lnTo>
                <a:lnTo>
                  <a:pt x="146" y="660"/>
                </a:lnTo>
                <a:lnTo>
                  <a:pt x="139" y="646"/>
                </a:lnTo>
                <a:lnTo>
                  <a:pt x="131" y="633"/>
                </a:lnTo>
                <a:lnTo>
                  <a:pt x="124" y="622"/>
                </a:lnTo>
                <a:lnTo>
                  <a:pt x="116" y="608"/>
                </a:lnTo>
                <a:lnTo>
                  <a:pt x="108" y="597"/>
                </a:lnTo>
                <a:lnTo>
                  <a:pt x="101" y="585"/>
                </a:lnTo>
                <a:lnTo>
                  <a:pt x="95" y="576"/>
                </a:lnTo>
                <a:lnTo>
                  <a:pt x="87" y="565"/>
                </a:lnTo>
                <a:lnTo>
                  <a:pt x="82" y="555"/>
                </a:lnTo>
                <a:lnTo>
                  <a:pt x="78" y="546"/>
                </a:lnTo>
                <a:lnTo>
                  <a:pt x="72" y="538"/>
                </a:lnTo>
                <a:lnTo>
                  <a:pt x="67" y="528"/>
                </a:lnTo>
                <a:lnTo>
                  <a:pt x="63" y="523"/>
                </a:lnTo>
                <a:lnTo>
                  <a:pt x="59" y="515"/>
                </a:lnTo>
                <a:lnTo>
                  <a:pt x="57" y="509"/>
                </a:lnTo>
                <a:lnTo>
                  <a:pt x="51" y="504"/>
                </a:lnTo>
                <a:lnTo>
                  <a:pt x="49" y="496"/>
                </a:lnTo>
                <a:lnTo>
                  <a:pt x="46" y="490"/>
                </a:lnTo>
                <a:lnTo>
                  <a:pt x="44" y="485"/>
                </a:lnTo>
                <a:lnTo>
                  <a:pt x="40" y="477"/>
                </a:lnTo>
                <a:lnTo>
                  <a:pt x="36" y="471"/>
                </a:lnTo>
                <a:lnTo>
                  <a:pt x="34" y="466"/>
                </a:lnTo>
                <a:lnTo>
                  <a:pt x="32" y="460"/>
                </a:lnTo>
                <a:lnTo>
                  <a:pt x="29" y="452"/>
                </a:lnTo>
                <a:lnTo>
                  <a:pt x="27" y="447"/>
                </a:lnTo>
                <a:lnTo>
                  <a:pt x="25" y="441"/>
                </a:lnTo>
                <a:lnTo>
                  <a:pt x="21" y="435"/>
                </a:lnTo>
                <a:lnTo>
                  <a:pt x="19" y="428"/>
                </a:lnTo>
                <a:lnTo>
                  <a:pt x="17" y="422"/>
                </a:lnTo>
                <a:lnTo>
                  <a:pt x="15" y="416"/>
                </a:lnTo>
                <a:lnTo>
                  <a:pt x="15" y="411"/>
                </a:lnTo>
                <a:lnTo>
                  <a:pt x="13" y="403"/>
                </a:lnTo>
                <a:lnTo>
                  <a:pt x="11" y="397"/>
                </a:lnTo>
                <a:lnTo>
                  <a:pt x="9" y="390"/>
                </a:lnTo>
                <a:lnTo>
                  <a:pt x="8" y="382"/>
                </a:lnTo>
                <a:lnTo>
                  <a:pt x="6" y="376"/>
                </a:lnTo>
                <a:lnTo>
                  <a:pt x="6" y="371"/>
                </a:lnTo>
                <a:lnTo>
                  <a:pt x="4" y="363"/>
                </a:lnTo>
                <a:lnTo>
                  <a:pt x="4" y="357"/>
                </a:lnTo>
                <a:lnTo>
                  <a:pt x="2" y="350"/>
                </a:lnTo>
                <a:lnTo>
                  <a:pt x="0" y="344"/>
                </a:lnTo>
                <a:lnTo>
                  <a:pt x="0" y="336"/>
                </a:lnTo>
                <a:lnTo>
                  <a:pt x="0" y="331"/>
                </a:lnTo>
                <a:lnTo>
                  <a:pt x="0" y="323"/>
                </a:lnTo>
                <a:lnTo>
                  <a:pt x="0" y="317"/>
                </a:lnTo>
                <a:lnTo>
                  <a:pt x="0" y="312"/>
                </a:lnTo>
                <a:lnTo>
                  <a:pt x="0" y="306"/>
                </a:lnTo>
                <a:lnTo>
                  <a:pt x="0" y="298"/>
                </a:lnTo>
                <a:lnTo>
                  <a:pt x="0" y="293"/>
                </a:lnTo>
                <a:lnTo>
                  <a:pt x="0" y="285"/>
                </a:lnTo>
                <a:lnTo>
                  <a:pt x="0" y="277"/>
                </a:lnTo>
                <a:lnTo>
                  <a:pt x="0" y="272"/>
                </a:lnTo>
                <a:lnTo>
                  <a:pt x="0" y="264"/>
                </a:lnTo>
                <a:lnTo>
                  <a:pt x="2" y="258"/>
                </a:lnTo>
                <a:lnTo>
                  <a:pt x="4" y="253"/>
                </a:lnTo>
                <a:lnTo>
                  <a:pt x="4" y="245"/>
                </a:lnTo>
                <a:lnTo>
                  <a:pt x="6" y="239"/>
                </a:lnTo>
                <a:lnTo>
                  <a:pt x="6" y="232"/>
                </a:lnTo>
                <a:lnTo>
                  <a:pt x="8" y="226"/>
                </a:lnTo>
                <a:lnTo>
                  <a:pt x="9" y="220"/>
                </a:lnTo>
                <a:lnTo>
                  <a:pt x="11" y="215"/>
                </a:lnTo>
                <a:lnTo>
                  <a:pt x="13" y="207"/>
                </a:lnTo>
                <a:lnTo>
                  <a:pt x="17" y="201"/>
                </a:lnTo>
                <a:lnTo>
                  <a:pt x="19" y="194"/>
                </a:lnTo>
                <a:lnTo>
                  <a:pt x="21" y="188"/>
                </a:lnTo>
                <a:lnTo>
                  <a:pt x="23" y="182"/>
                </a:lnTo>
                <a:lnTo>
                  <a:pt x="27" y="177"/>
                </a:lnTo>
                <a:lnTo>
                  <a:pt x="29" y="169"/>
                </a:lnTo>
                <a:lnTo>
                  <a:pt x="32" y="163"/>
                </a:lnTo>
                <a:lnTo>
                  <a:pt x="36" y="156"/>
                </a:lnTo>
                <a:lnTo>
                  <a:pt x="40" y="152"/>
                </a:lnTo>
                <a:lnTo>
                  <a:pt x="42" y="144"/>
                </a:lnTo>
                <a:lnTo>
                  <a:pt x="46" y="139"/>
                </a:lnTo>
                <a:lnTo>
                  <a:pt x="49" y="133"/>
                </a:lnTo>
                <a:lnTo>
                  <a:pt x="55" y="127"/>
                </a:lnTo>
                <a:lnTo>
                  <a:pt x="57" y="122"/>
                </a:lnTo>
                <a:lnTo>
                  <a:pt x="63" y="116"/>
                </a:lnTo>
                <a:lnTo>
                  <a:pt x="68" y="110"/>
                </a:lnTo>
                <a:lnTo>
                  <a:pt x="74" y="104"/>
                </a:lnTo>
                <a:lnTo>
                  <a:pt x="78" y="99"/>
                </a:lnTo>
                <a:lnTo>
                  <a:pt x="82" y="93"/>
                </a:lnTo>
                <a:lnTo>
                  <a:pt x="87" y="87"/>
                </a:lnTo>
                <a:lnTo>
                  <a:pt x="93" y="82"/>
                </a:lnTo>
                <a:lnTo>
                  <a:pt x="99" y="76"/>
                </a:lnTo>
                <a:lnTo>
                  <a:pt x="103" y="72"/>
                </a:lnTo>
                <a:lnTo>
                  <a:pt x="110" y="66"/>
                </a:lnTo>
                <a:lnTo>
                  <a:pt x="116" y="63"/>
                </a:lnTo>
                <a:lnTo>
                  <a:pt x="122" y="59"/>
                </a:lnTo>
                <a:lnTo>
                  <a:pt x="129" y="53"/>
                </a:lnTo>
                <a:lnTo>
                  <a:pt x="135" y="49"/>
                </a:lnTo>
                <a:lnTo>
                  <a:pt x="141" y="46"/>
                </a:lnTo>
                <a:lnTo>
                  <a:pt x="148" y="40"/>
                </a:lnTo>
                <a:lnTo>
                  <a:pt x="156" y="36"/>
                </a:lnTo>
                <a:lnTo>
                  <a:pt x="162" y="34"/>
                </a:lnTo>
                <a:lnTo>
                  <a:pt x="169" y="30"/>
                </a:lnTo>
                <a:lnTo>
                  <a:pt x="177" y="27"/>
                </a:lnTo>
                <a:lnTo>
                  <a:pt x="184" y="23"/>
                </a:lnTo>
                <a:lnTo>
                  <a:pt x="192" y="21"/>
                </a:lnTo>
                <a:lnTo>
                  <a:pt x="200" y="19"/>
                </a:lnTo>
                <a:lnTo>
                  <a:pt x="207" y="15"/>
                </a:lnTo>
                <a:lnTo>
                  <a:pt x="215" y="13"/>
                </a:lnTo>
                <a:lnTo>
                  <a:pt x="222" y="11"/>
                </a:lnTo>
                <a:lnTo>
                  <a:pt x="230" y="9"/>
                </a:lnTo>
                <a:lnTo>
                  <a:pt x="238" y="6"/>
                </a:lnTo>
                <a:lnTo>
                  <a:pt x="245" y="6"/>
                </a:lnTo>
                <a:lnTo>
                  <a:pt x="253" y="4"/>
                </a:lnTo>
                <a:lnTo>
                  <a:pt x="262" y="4"/>
                </a:lnTo>
                <a:lnTo>
                  <a:pt x="270" y="2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2" y="0"/>
                </a:lnTo>
                <a:lnTo>
                  <a:pt x="310" y="0"/>
                </a:lnTo>
                <a:lnTo>
                  <a:pt x="319" y="0"/>
                </a:lnTo>
                <a:lnTo>
                  <a:pt x="327" y="0"/>
                </a:lnTo>
                <a:lnTo>
                  <a:pt x="335" y="0"/>
                </a:lnTo>
                <a:lnTo>
                  <a:pt x="342" y="2"/>
                </a:lnTo>
                <a:lnTo>
                  <a:pt x="350" y="2"/>
                </a:lnTo>
                <a:lnTo>
                  <a:pt x="359" y="4"/>
                </a:lnTo>
                <a:lnTo>
                  <a:pt x="367" y="6"/>
                </a:lnTo>
                <a:lnTo>
                  <a:pt x="375" y="6"/>
                </a:lnTo>
                <a:lnTo>
                  <a:pt x="382" y="9"/>
                </a:lnTo>
                <a:lnTo>
                  <a:pt x="392" y="11"/>
                </a:lnTo>
                <a:lnTo>
                  <a:pt x="399" y="13"/>
                </a:lnTo>
                <a:lnTo>
                  <a:pt x="407" y="17"/>
                </a:lnTo>
                <a:lnTo>
                  <a:pt x="415" y="19"/>
                </a:lnTo>
                <a:lnTo>
                  <a:pt x="424" y="23"/>
                </a:lnTo>
                <a:lnTo>
                  <a:pt x="430" y="27"/>
                </a:lnTo>
                <a:lnTo>
                  <a:pt x="437" y="30"/>
                </a:lnTo>
                <a:lnTo>
                  <a:pt x="445" y="34"/>
                </a:lnTo>
                <a:lnTo>
                  <a:pt x="453" y="38"/>
                </a:lnTo>
                <a:lnTo>
                  <a:pt x="460" y="42"/>
                </a:lnTo>
                <a:lnTo>
                  <a:pt x="468" y="47"/>
                </a:lnTo>
                <a:lnTo>
                  <a:pt x="475" y="51"/>
                </a:lnTo>
                <a:lnTo>
                  <a:pt x="483" y="57"/>
                </a:lnTo>
                <a:lnTo>
                  <a:pt x="489" y="63"/>
                </a:lnTo>
                <a:lnTo>
                  <a:pt x="496" y="66"/>
                </a:lnTo>
                <a:lnTo>
                  <a:pt x="502" y="74"/>
                </a:lnTo>
                <a:lnTo>
                  <a:pt x="510" y="80"/>
                </a:lnTo>
                <a:lnTo>
                  <a:pt x="515" y="87"/>
                </a:lnTo>
                <a:lnTo>
                  <a:pt x="523" y="93"/>
                </a:lnTo>
                <a:lnTo>
                  <a:pt x="531" y="101"/>
                </a:lnTo>
                <a:lnTo>
                  <a:pt x="536" y="108"/>
                </a:lnTo>
                <a:lnTo>
                  <a:pt x="542" y="116"/>
                </a:lnTo>
                <a:lnTo>
                  <a:pt x="548" y="123"/>
                </a:lnTo>
                <a:lnTo>
                  <a:pt x="553" y="131"/>
                </a:lnTo>
                <a:lnTo>
                  <a:pt x="561" y="141"/>
                </a:lnTo>
                <a:lnTo>
                  <a:pt x="569" y="148"/>
                </a:lnTo>
                <a:lnTo>
                  <a:pt x="576" y="158"/>
                </a:lnTo>
                <a:lnTo>
                  <a:pt x="584" y="169"/>
                </a:lnTo>
                <a:lnTo>
                  <a:pt x="591" y="179"/>
                </a:lnTo>
                <a:lnTo>
                  <a:pt x="599" y="188"/>
                </a:lnTo>
                <a:lnTo>
                  <a:pt x="607" y="200"/>
                </a:lnTo>
                <a:lnTo>
                  <a:pt x="614" y="209"/>
                </a:lnTo>
                <a:lnTo>
                  <a:pt x="624" y="220"/>
                </a:lnTo>
                <a:lnTo>
                  <a:pt x="631" y="232"/>
                </a:lnTo>
                <a:lnTo>
                  <a:pt x="641" y="243"/>
                </a:lnTo>
                <a:lnTo>
                  <a:pt x="650" y="257"/>
                </a:lnTo>
                <a:lnTo>
                  <a:pt x="660" y="270"/>
                </a:lnTo>
                <a:lnTo>
                  <a:pt x="667" y="281"/>
                </a:lnTo>
                <a:lnTo>
                  <a:pt x="677" y="293"/>
                </a:lnTo>
                <a:lnTo>
                  <a:pt x="686" y="306"/>
                </a:lnTo>
                <a:lnTo>
                  <a:pt x="698" y="321"/>
                </a:lnTo>
                <a:lnTo>
                  <a:pt x="707" y="333"/>
                </a:lnTo>
                <a:lnTo>
                  <a:pt x="717" y="348"/>
                </a:lnTo>
                <a:lnTo>
                  <a:pt x="726" y="361"/>
                </a:lnTo>
                <a:lnTo>
                  <a:pt x="738" y="376"/>
                </a:lnTo>
                <a:lnTo>
                  <a:pt x="747" y="390"/>
                </a:lnTo>
                <a:lnTo>
                  <a:pt x="759" y="405"/>
                </a:lnTo>
                <a:lnTo>
                  <a:pt x="768" y="420"/>
                </a:lnTo>
                <a:lnTo>
                  <a:pt x="780" y="435"/>
                </a:lnTo>
                <a:lnTo>
                  <a:pt x="791" y="450"/>
                </a:lnTo>
                <a:lnTo>
                  <a:pt x="801" y="466"/>
                </a:lnTo>
                <a:lnTo>
                  <a:pt x="812" y="481"/>
                </a:lnTo>
                <a:lnTo>
                  <a:pt x="823" y="496"/>
                </a:lnTo>
                <a:lnTo>
                  <a:pt x="835" y="511"/>
                </a:lnTo>
                <a:lnTo>
                  <a:pt x="846" y="527"/>
                </a:lnTo>
                <a:lnTo>
                  <a:pt x="858" y="544"/>
                </a:lnTo>
                <a:lnTo>
                  <a:pt x="869" y="561"/>
                </a:lnTo>
                <a:lnTo>
                  <a:pt x="880" y="576"/>
                </a:lnTo>
                <a:lnTo>
                  <a:pt x="892" y="593"/>
                </a:lnTo>
                <a:lnTo>
                  <a:pt x="903" y="608"/>
                </a:lnTo>
                <a:lnTo>
                  <a:pt x="915" y="625"/>
                </a:lnTo>
                <a:lnTo>
                  <a:pt x="926" y="642"/>
                </a:lnTo>
                <a:lnTo>
                  <a:pt x="937" y="660"/>
                </a:lnTo>
                <a:lnTo>
                  <a:pt x="949" y="675"/>
                </a:lnTo>
                <a:lnTo>
                  <a:pt x="960" y="692"/>
                </a:lnTo>
                <a:lnTo>
                  <a:pt x="972" y="709"/>
                </a:lnTo>
                <a:lnTo>
                  <a:pt x="985" y="726"/>
                </a:lnTo>
                <a:lnTo>
                  <a:pt x="994" y="743"/>
                </a:lnTo>
                <a:lnTo>
                  <a:pt x="1008" y="760"/>
                </a:lnTo>
                <a:lnTo>
                  <a:pt x="1019" y="777"/>
                </a:lnTo>
                <a:lnTo>
                  <a:pt x="1031" y="795"/>
                </a:lnTo>
                <a:lnTo>
                  <a:pt x="1042" y="812"/>
                </a:lnTo>
                <a:lnTo>
                  <a:pt x="1055" y="829"/>
                </a:lnTo>
                <a:lnTo>
                  <a:pt x="1067" y="846"/>
                </a:lnTo>
                <a:lnTo>
                  <a:pt x="1078" y="863"/>
                </a:lnTo>
                <a:lnTo>
                  <a:pt x="1090" y="880"/>
                </a:lnTo>
                <a:lnTo>
                  <a:pt x="1103" y="897"/>
                </a:lnTo>
                <a:lnTo>
                  <a:pt x="1112" y="912"/>
                </a:lnTo>
                <a:lnTo>
                  <a:pt x="1126" y="930"/>
                </a:lnTo>
                <a:lnTo>
                  <a:pt x="1137" y="947"/>
                </a:lnTo>
                <a:lnTo>
                  <a:pt x="1148" y="964"/>
                </a:lnTo>
                <a:lnTo>
                  <a:pt x="1160" y="981"/>
                </a:lnTo>
                <a:lnTo>
                  <a:pt x="1171" y="998"/>
                </a:lnTo>
                <a:lnTo>
                  <a:pt x="1183" y="1015"/>
                </a:lnTo>
                <a:lnTo>
                  <a:pt x="1194" y="1032"/>
                </a:lnTo>
                <a:lnTo>
                  <a:pt x="1198" y="1036"/>
                </a:lnTo>
                <a:lnTo>
                  <a:pt x="1202" y="1042"/>
                </a:lnTo>
                <a:lnTo>
                  <a:pt x="1204" y="1047"/>
                </a:lnTo>
                <a:lnTo>
                  <a:pt x="1209" y="1051"/>
                </a:lnTo>
                <a:lnTo>
                  <a:pt x="1211" y="1057"/>
                </a:lnTo>
                <a:lnTo>
                  <a:pt x="1215" y="1063"/>
                </a:lnTo>
                <a:lnTo>
                  <a:pt x="1219" y="1066"/>
                </a:lnTo>
                <a:lnTo>
                  <a:pt x="1223" y="1072"/>
                </a:lnTo>
                <a:lnTo>
                  <a:pt x="1225" y="1076"/>
                </a:lnTo>
                <a:lnTo>
                  <a:pt x="1230" y="1082"/>
                </a:lnTo>
                <a:lnTo>
                  <a:pt x="1232" y="1085"/>
                </a:lnTo>
                <a:lnTo>
                  <a:pt x="1236" y="1091"/>
                </a:lnTo>
                <a:lnTo>
                  <a:pt x="1240" y="1095"/>
                </a:lnTo>
                <a:lnTo>
                  <a:pt x="1244" y="1101"/>
                </a:lnTo>
                <a:lnTo>
                  <a:pt x="1245" y="1104"/>
                </a:lnTo>
                <a:lnTo>
                  <a:pt x="1249" y="1110"/>
                </a:lnTo>
                <a:lnTo>
                  <a:pt x="1255" y="1118"/>
                </a:lnTo>
                <a:lnTo>
                  <a:pt x="1263" y="1127"/>
                </a:lnTo>
                <a:lnTo>
                  <a:pt x="1264" y="1131"/>
                </a:lnTo>
                <a:lnTo>
                  <a:pt x="1268" y="1137"/>
                </a:lnTo>
                <a:lnTo>
                  <a:pt x="1272" y="1141"/>
                </a:lnTo>
                <a:lnTo>
                  <a:pt x="1276" y="1146"/>
                </a:lnTo>
                <a:lnTo>
                  <a:pt x="1280" y="1154"/>
                </a:lnTo>
                <a:lnTo>
                  <a:pt x="1287" y="1163"/>
                </a:lnTo>
                <a:lnTo>
                  <a:pt x="1291" y="1171"/>
                </a:lnTo>
                <a:lnTo>
                  <a:pt x="1299" y="1180"/>
                </a:lnTo>
                <a:lnTo>
                  <a:pt x="1304" y="1188"/>
                </a:lnTo>
                <a:lnTo>
                  <a:pt x="1308" y="1196"/>
                </a:lnTo>
                <a:lnTo>
                  <a:pt x="1314" y="1203"/>
                </a:lnTo>
                <a:lnTo>
                  <a:pt x="1320" y="1213"/>
                </a:lnTo>
                <a:lnTo>
                  <a:pt x="1323" y="1220"/>
                </a:lnTo>
                <a:lnTo>
                  <a:pt x="1329" y="1228"/>
                </a:lnTo>
                <a:lnTo>
                  <a:pt x="1333" y="1236"/>
                </a:lnTo>
                <a:lnTo>
                  <a:pt x="1337" y="1243"/>
                </a:lnTo>
                <a:lnTo>
                  <a:pt x="1341" y="1249"/>
                </a:lnTo>
                <a:lnTo>
                  <a:pt x="1344" y="1257"/>
                </a:lnTo>
                <a:lnTo>
                  <a:pt x="1350" y="1262"/>
                </a:lnTo>
                <a:lnTo>
                  <a:pt x="1354" y="1270"/>
                </a:lnTo>
                <a:lnTo>
                  <a:pt x="1358" y="1277"/>
                </a:lnTo>
                <a:lnTo>
                  <a:pt x="1360" y="1283"/>
                </a:lnTo>
                <a:lnTo>
                  <a:pt x="1363" y="1291"/>
                </a:lnTo>
                <a:lnTo>
                  <a:pt x="1367" y="1298"/>
                </a:lnTo>
                <a:lnTo>
                  <a:pt x="1369" y="1304"/>
                </a:lnTo>
                <a:lnTo>
                  <a:pt x="1373" y="1312"/>
                </a:lnTo>
                <a:lnTo>
                  <a:pt x="1375" y="1317"/>
                </a:lnTo>
                <a:lnTo>
                  <a:pt x="1377" y="1323"/>
                </a:lnTo>
                <a:lnTo>
                  <a:pt x="1379" y="1329"/>
                </a:lnTo>
                <a:lnTo>
                  <a:pt x="1382" y="1336"/>
                </a:lnTo>
                <a:lnTo>
                  <a:pt x="1384" y="1342"/>
                </a:lnTo>
                <a:lnTo>
                  <a:pt x="1386" y="1350"/>
                </a:lnTo>
                <a:lnTo>
                  <a:pt x="1388" y="1353"/>
                </a:lnTo>
                <a:lnTo>
                  <a:pt x="1390" y="1359"/>
                </a:lnTo>
                <a:lnTo>
                  <a:pt x="1390" y="1365"/>
                </a:lnTo>
                <a:lnTo>
                  <a:pt x="1394" y="1373"/>
                </a:lnTo>
                <a:lnTo>
                  <a:pt x="1394" y="1376"/>
                </a:lnTo>
                <a:lnTo>
                  <a:pt x="1396" y="1382"/>
                </a:lnTo>
                <a:lnTo>
                  <a:pt x="1398" y="1388"/>
                </a:lnTo>
                <a:lnTo>
                  <a:pt x="1398" y="1395"/>
                </a:lnTo>
                <a:lnTo>
                  <a:pt x="1398" y="1399"/>
                </a:lnTo>
                <a:lnTo>
                  <a:pt x="1399" y="1403"/>
                </a:lnTo>
                <a:lnTo>
                  <a:pt x="1399" y="1409"/>
                </a:lnTo>
                <a:lnTo>
                  <a:pt x="1401" y="1414"/>
                </a:lnTo>
                <a:lnTo>
                  <a:pt x="1401" y="1418"/>
                </a:lnTo>
                <a:lnTo>
                  <a:pt x="1401" y="1424"/>
                </a:lnTo>
                <a:lnTo>
                  <a:pt x="1401" y="1430"/>
                </a:lnTo>
                <a:lnTo>
                  <a:pt x="1401" y="1433"/>
                </a:lnTo>
                <a:lnTo>
                  <a:pt x="1401" y="1443"/>
                </a:lnTo>
                <a:lnTo>
                  <a:pt x="1399" y="1452"/>
                </a:lnTo>
                <a:lnTo>
                  <a:pt x="1399" y="1456"/>
                </a:lnTo>
                <a:lnTo>
                  <a:pt x="1399" y="1462"/>
                </a:lnTo>
                <a:lnTo>
                  <a:pt x="1398" y="1466"/>
                </a:lnTo>
                <a:lnTo>
                  <a:pt x="1398" y="1471"/>
                </a:lnTo>
                <a:lnTo>
                  <a:pt x="1396" y="1479"/>
                </a:lnTo>
                <a:lnTo>
                  <a:pt x="1394" y="1487"/>
                </a:lnTo>
                <a:lnTo>
                  <a:pt x="1390" y="1494"/>
                </a:lnTo>
                <a:lnTo>
                  <a:pt x="1390" y="1502"/>
                </a:lnTo>
                <a:lnTo>
                  <a:pt x="1384" y="1509"/>
                </a:lnTo>
                <a:lnTo>
                  <a:pt x="1382" y="1517"/>
                </a:lnTo>
                <a:lnTo>
                  <a:pt x="1379" y="1525"/>
                </a:lnTo>
                <a:lnTo>
                  <a:pt x="1375" y="1534"/>
                </a:lnTo>
                <a:lnTo>
                  <a:pt x="1371" y="1540"/>
                </a:lnTo>
                <a:lnTo>
                  <a:pt x="1365" y="1547"/>
                </a:lnTo>
                <a:lnTo>
                  <a:pt x="1361" y="1555"/>
                </a:lnTo>
                <a:lnTo>
                  <a:pt x="1358" y="1563"/>
                </a:lnTo>
                <a:lnTo>
                  <a:pt x="1352" y="1570"/>
                </a:lnTo>
                <a:lnTo>
                  <a:pt x="1346" y="1578"/>
                </a:lnTo>
                <a:lnTo>
                  <a:pt x="1342" y="1585"/>
                </a:lnTo>
                <a:lnTo>
                  <a:pt x="1337" y="1593"/>
                </a:lnTo>
                <a:lnTo>
                  <a:pt x="1329" y="1601"/>
                </a:lnTo>
                <a:lnTo>
                  <a:pt x="1322" y="1610"/>
                </a:lnTo>
                <a:lnTo>
                  <a:pt x="1312" y="1620"/>
                </a:lnTo>
                <a:lnTo>
                  <a:pt x="1303" y="1627"/>
                </a:lnTo>
                <a:lnTo>
                  <a:pt x="1299" y="1631"/>
                </a:lnTo>
                <a:lnTo>
                  <a:pt x="1293" y="1635"/>
                </a:lnTo>
                <a:lnTo>
                  <a:pt x="1287" y="1637"/>
                </a:lnTo>
                <a:lnTo>
                  <a:pt x="1284" y="1642"/>
                </a:lnTo>
                <a:lnTo>
                  <a:pt x="1278" y="1644"/>
                </a:lnTo>
                <a:lnTo>
                  <a:pt x="1274" y="1648"/>
                </a:lnTo>
                <a:lnTo>
                  <a:pt x="1268" y="1652"/>
                </a:lnTo>
                <a:lnTo>
                  <a:pt x="1263" y="1654"/>
                </a:lnTo>
                <a:lnTo>
                  <a:pt x="1257" y="1658"/>
                </a:lnTo>
                <a:lnTo>
                  <a:pt x="1251" y="1660"/>
                </a:lnTo>
                <a:lnTo>
                  <a:pt x="1245" y="1661"/>
                </a:lnTo>
                <a:lnTo>
                  <a:pt x="1240" y="1665"/>
                </a:lnTo>
                <a:lnTo>
                  <a:pt x="1234" y="1667"/>
                </a:lnTo>
                <a:lnTo>
                  <a:pt x="1228" y="1669"/>
                </a:lnTo>
                <a:lnTo>
                  <a:pt x="1223" y="1671"/>
                </a:lnTo>
                <a:lnTo>
                  <a:pt x="1217" y="1673"/>
                </a:lnTo>
                <a:lnTo>
                  <a:pt x="1209" y="1675"/>
                </a:lnTo>
                <a:lnTo>
                  <a:pt x="1204" y="1675"/>
                </a:lnTo>
                <a:lnTo>
                  <a:pt x="1198" y="1677"/>
                </a:lnTo>
                <a:lnTo>
                  <a:pt x="1192" y="1679"/>
                </a:lnTo>
                <a:lnTo>
                  <a:pt x="1187" y="1679"/>
                </a:lnTo>
                <a:lnTo>
                  <a:pt x="1179" y="1680"/>
                </a:lnTo>
                <a:lnTo>
                  <a:pt x="1173" y="1680"/>
                </a:lnTo>
                <a:lnTo>
                  <a:pt x="1168" y="1682"/>
                </a:lnTo>
                <a:lnTo>
                  <a:pt x="1162" y="1682"/>
                </a:lnTo>
                <a:lnTo>
                  <a:pt x="1154" y="1682"/>
                </a:lnTo>
                <a:lnTo>
                  <a:pt x="1148" y="1682"/>
                </a:lnTo>
                <a:lnTo>
                  <a:pt x="1141" y="1682"/>
                </a:lnTo>
                <a:lnTo>
                  <a:pt x="1135" y="1682"/>
                </a:lnTo>
                <a:lnTo>
                  <a:pt x="1129" y="1680"/>
                </a:lnTo>
                <a:lnTo>
                  <a:pt x="1122" y="1680"/>
                </a:lnTo>
                <a:lnTo>
                  <a:pt x="1116" y="1680"/>
                </a:lnTo>
                <a:lnTo>
                  <a:pt x="1109" y="1679"/>
                </a:lnTo>
                <a:lnTo>
                  <a:pt x="1103" y="1677"/>
                </a:lnTo>
                <a:lnTo>
                  <a:pt x="1097" y="1675"/>
                </a:lnTo>
                <a:lnTo>
                  <a:pt x="1090" y="1675"/>
                </a:lnTo>
                <a:lnTo>
                  <a:pt x="1084" y="1673"/>
                </a:lnTo>
                <a:lnTo>
                  <a:pt x="1078" y="1671"/>
                </a:lnTo>
                <a:lnTo>
                  <a:pt x="1071" y="1667"/>
                </a:lnTo>
                <a:lnTo>
                  <a:pt x="1067" y="1667"/>
                </a:lnTo>
                <a:lnTo>
                  <a:pt x="1059" y="1663"/>
                </a:lnTo>
                <a:lnTo>
                  <a:pt x="1053" y="1660"/>
                </a:lnTo>
                <a:lnTo>
                  <a:pt x="1046" y="1656"/>
                </a:lnTo>
                <a:lnTo>
                  <a:pt x="1040" y="1654"/>
                </a:lnTo>
                <a:lnTo>
                  <a:pt x="1034" y="1650"/>
                </a:lnTo>
                <a:lnTo>
                  <a:pt x="1029" y="1646"/>
                </a:lnTo>
                <a:lnTo>
                  <a:pt x="1023" y="1642"/>
                </a:lnTo>
                <a:lnTo>
                  <a:pt x="1017" y="1639"/>
                </a:lnTo>
                <a:lnTo>
                  <a:pt x="1012" y="1633"/>
                </a:lnTo>
                <a:lnTo>
                  <a:pt x="1006" y="1629"/>
                </a:lnTo>
                <a:lnTo>
                  <a:pt x="1000" y="1623"/>
                </a:lnTo>
                <a:lnTo>
                  <a:pt x="994" y="1620"/>
                </a:lnTo>
                <a:lnTo>
                  <a:pt x="991" y="1614"/>
                </a:lnTo>
                <a:lnTo>
                  <a:pt x="985" y="1608"/>
                </a:lnTo>
                <a:lnTo>
                  <a:pt x="979" y="1603"/>
                </a:lnTo>
                <a:lnTo>
                  <a:pt x="975" y="1597"/>
                </a:lnTo>
                <a:lnTo>
                  <a:pt x="970" y="1591"/>
                </a:lnTo>
                <a:lnTo>
                  <a:pt x="964" y="1584"/>
                </a:lnTo>
                <a:lnTo>
                  <a:pt x="960" y="1576"/>
                </a:lnTo>
                <a:lnTo>
                  <a:pt x="955" y="1570"/>
                </a:lnTo>
                <a:lnTo>
                  <a:pt x="947" y="1561"/>
                </a:lnTo>
                <a:lnTo>
                  <a:pt x="941" y="1553"/>
                </a:lnTo>
                <a:lnTo>
                  <a:pt x="937" y="1547"/>
                </a:lnTo>
                <a:lnTo>
                  <a:pt x="934" y="1542"/>
                </a:lnTo>
                <a:lnTo>
                  <a:pt x="930" y="1538"/>
                </a:lnTo>
                <a:lnTo>
                  <a:pt x="926" y="1532"/>
                </a:lnTo>
                <a:lnTo>
                  <a:pt x="922" y="1527"/>
                </a:lnTo>
                <a:lnTo>
                  <a:pt x="918" y="1521"/>
                </a:lnTo>
                <a:lnTo>
                  <a:pt x="915" y="1515"/>
                </a:lnTo>
                <a:lnTo>
                  <a:pt x="909" y="1507"/>
                </a:lnTo>
                <a:lnTo>
                  <a:pt x="905" y="1502"/>
                </a:lnTo>
                <a:lnTo>
                  <a:pt x="901" y="1496"/>
                </a:lnTo>
                <a:lnTo>
                  <a:pt x="897" y="1488"/>
                </a:lnTo>
                <a:lnTo>
                  <a:pt x="894" y="1483"/>
                </a:lnTo>
                <a:lnTo>
                  <a:pt x="888" y="1477"/>
                </a:lnTo>
                <a:lnTo>
                  <a:pt x="884" y="1469"/>
                </a:lnTo>
                <a:lnTo>
                  <a:pt x="878" y="1464"/>
                </a:lnTo>
                <a:lnTo>
                  <a:pt x="875" y="1456"/>
                </a:lnTo>
                <a:lnTo>
                  <a:pt x="869" y="1449"/>
                </a:lnTo>
                <a:lnTo>
                  <a:pt x="865" y="1441"/>
                </a:lnTo>
                <a:lnTo>
                  <a:pt x="859" y="1433"/>
                </a:lnTo>
                <a:lnTo>
                  <a:pt x="856" y="1428"/>
                </a:lnTo>
                <a:lnTo>
                  <a:pt x="850" y="1418"/>
                </a:lnTo>
                <a:lnTo>
                  <a:pt x="844" y="1411"/>
                </a:lnTo>
                <a:lnTo>
                  <a:pt x="839" y="1403"/>
                </a:lnTo>
                <a:lnTo>
                  <a:pt x="833" y="1395"/>
                </a:lnTo>
                <a:lnTo>
                  <a:pt x="827" y="1386"/>
                </a:lnTo>
                <a:lnTo>
                  <a:pt x="821" y="1380"/>
                </a:lnTo>
                <a:lnTo>
                  <a:pt x="818" y="1371"/>
                </a:lnTo>
                <a:lnTo>
                  <a:pt x="812" y="1363"/>
                </a:lnTo>
                <a:lnTo>
                  <a:pt x="806" y="1353"/>
                </a:lnTo>
                <a:lnTo>
                  <a:pt x="801" y="1346"/>
                </a:lnTo>
                <a:lnTo>
                  <a:pt x="795" y="1336"/>
                </a:lnTo>
                <a:lnTo>
                  <a:pt x="789" y="1329"/>
                </a:lnTo>
                <a:lnTo>
                  <a:pt x="783" y="1319"/>
                </a:lnTo>
                <a:lnTo>
                  <a:pt x="778" y="1312"/>
                </a:lnTo>
                <a:lnTo>
                  <a:pt x="772" y="1304"/>
                </a:lnTo>
                <a:lnTo>
                  <a:pt x="766" y="1296"/>
                </a:lnTo>
                <a:lnTo>
                  <a:pt x="761" y="1287"/>
                </a:lnTo>
                <a:lnTo>
                  <a:pt x="755" y="1277"/>
                </a:lnTo>
                <a:lnTo>
                  <a:pt x="747" y="1268"/>
                </a:lnTo>
                <a:lnTo>
                  <a:pt x="743" y="1260"/>
                </a:lnTo>
                <a:lnTo>
                  <a:pt x="738" y="1251"/>
                </a:lnTo>
                <a:lnTo>
                  <a:pt x="730" y="1243"/>
                </a:lnTo>
                <a:lnTo>
                  <a:pt x="724" y="1234"/>
                </a:lnTo>
                <a:lnTo>
                  <a:pt x="721" y="1226"/>
                </a:lnTo>
                <a:lnTo>
                  <a:pt x="713" y="1217"/>
                </a:lnTo>
                <a:lnTo>
                  <a:pt x="709" y="1207"/>
                </a:lnTo>
                <a:lnTo>
                  <a:pt x="702" y="1200"/>
                </a:lnTo>
                <a:lnTo>
                  <a:pt x="696" y="1190"/>
                </a:lnTo>
                <a:lnTo>
                  <a:pt x="690" y="1182"/>
                </a:lnTo>
                <a:lnTo>
                  <a:pt x="685" y="1173"/>
                </a:lnTo>
                <a:lnTo>
                  <a:pt x="679" y="1163"/>
                </a:lnTo>
                <a:lnTo>
                  <a:pt x="673" y="1156"/>
                </a:lnTo>
                <a:lnTo>
                  <a:pt x="664" y="1142"/>
                </a:lnTo>
                <a:lnTo>
                  <a:pt x="654" y="1129"/>
                </a:lnTo>
                <a:lnTo>
                  <a:pt x="645" y="1114"/>
                </a:lnTo>
                <a:lnTo>
                  <a:pt x="635" y="1101"/>
                </a:lnTo>
                <a:lnTo>
                  <a:pt x="626" y="1085"/>
                </a:lnTo>
                <a:lnTo>
                  <a:pt x="616" y="1072"/>
                </a:lnTo>
                <a:lnTo>
                  <a:pt x="607" y="1059"/>
                </a:lnTo>
                <a:lnTo>
                  <a:pt x="599" y="1046"/>
                </a:lnTo>
                <a:lnTo>
                  <a:pt x="589" y="1030"/>
                </a:lnTo>
                <a:lnTo>
                  <a:pt x="580" y="1017"/>
                </a:lnTo>
                <a:lnTo>
                  <a:pt x="570" y="1002"/>
                </a:lnTo>
                <a:lnTo>
                  <a:pt x="561" y="990"/>
                </a:lnTo>
                <a:lnTo>
                  <a:pt x="551" y="975"/>
                </a:lnTo>
                <a:lnTo>
                  <a:pt x="544" y="962"/>
                </a:lnTo>
                <a:lnTo>
                  <a:pt x="534" y="949"/>
                </a:lnTo>
                <a:lnTo>
                  <a:pt x="525" y="935"/>
                </a:lnTo>
                <a:lnTo>
                  <a:pt x="515" y="922"/>
                </a:lnTo>
                <a:lnTo>
                  <a:pt x="506" y="909"/>
                </a:lnTo>
                <a:lnTo>
                  <a:pt x="498" y="895"/>
                </a:lnTo>
                <a:lnTo>
                  <a:pt x="489" y="882"/>
                </a:lnTo>
                <a:lnTo>
                  <a:pt x="479" y="869"/>
                </a:lnTo>
                <a:lnTo>
                  <a:pt x="472" y="855"/>
                </a:lnTo>
                <a:lnTo>
                  <a:pt x="462" y="842"/>
                </a:lnTo>
                <a:lnTo>
                  <a:pt x="454" y="831"/>
                </a:lnTo>
                <a:lnTo>
                  <a:pt x="445" y="817"/>
                </a:lnTo>
                <a:lnTo>
                  <a:pt x="437" y="806"/>
                </a:lnTo>
                <a:lnTo>
                  <a:pt x="428" y="793"/>
                </a:lnTo>
                <a:lnTo>
                  <a:pt x="420" y="779"/>
                </a:lnTo>
                <a:lnTo>
                  <a:pt x="413" y="768"/>
                </a:lnTo>
                <a:lnTo>
                  <a:pt x="405" y="755"/>
                </a:lnTo>
                <a:lnTo>
                  <a:pt x="397" y="743"/>
                </a:lnTo>
                <a:lnTo>
                  <a:pt x="390" y="732"/>
                </a:lnTo>
                <a:lnTo>
                  <a:pt x="380" y="720"/>
                </a:lnTo>
                <a:lnTo>
                  <a:pt x="373" y="707"/>
                </a:lnTo>
                <a:lnTo>
                  <a:pt x="365" y="696"/>
                </a:lnTo>
                <a:lnTo>
                  <a:pt x="359" y="686"/>
                </a:lnTo>
                <a:lnTo>
                  <a:pt x="352" y="675"/>
                </a:lnTo>
                <a:lnTo>
                  <a:pt x="344" y="663"/>
                </a:lnTo>
                <a:lnTo>
                  <a:pt x="337" y="654"/>
                </a:lnTo>
                <a:lnTo>
                  <a:pt x="331" y="642"/>
                </a:lnTo>
                <a:lnTo>
                  <a:pt x="323" y="631"/>
                </a:lnTo>
                <a:lnTo>
                  <a:pt x="318" y="622"/>
                </a:lnTo>
                <a:lnTo>
                  <a:pt x="312" y="612"/>
                </a:lnTo>
                <a:lnTo>
                  <a:pt x="306" y="603"/>
                </a:lnTo>
                <a:lnTo>
                  <a:pt x="299" y="593"/>
                </a:lnTo>
                <a:lnTo>
                  <a:pt x="293" y="584"/>
                </a:lnTo>
                <a:lnTo>
                  <a:pt x="289" y="574"/>
                </a:lnTo>
                <a:lnTo>
                  <a:pt x="283" y="566"/>
                </a:lnTo>
                <a:lnTo>
                  <a:pt x="278" y="557"/>
                </a:lnTo>
                <a:lnTo>
                  <a:pt x="272" y="549"/>
                </a:lnTo>
                <a:lnTo>
                  <a:pt x="268" y="542"/>
                </a:lnTo>
                <a:lnTo>
                  <a:pt x="262" y="534"/>
                </a:lnTo>
                <a:lnTo>
                  <a:pt x="259" y="527"/>
                </a:lnTo>
                <a:lnTo>
                  <a:pt x="253" y="519"/>
                </a:lnTo>
                <a:lnTo>
                  <a:pt x="249" y="511"/>
                </a:lnTo>
                <a:lnTo>
                  <a:pt x="245" y="506"/>
                </a:lnTo>
                <a:lnTo>
                  <a:pt x="241" y="500"/>
                </a:lnTo>
                <a:lnTo>
                  <a:pt x="238" y="494"/>
                </a:lnTo>
                <a:lnTo>
                  <a:pt x="234" y="488"/>
                </a:lnTo>
                <a:lnTo>
                  <a:pt x="230" y="483"/>
                </a:lnTo>
                <a:lnTo>
                  <a:pt x="228" y="477"/>
                </a:lnTo>
                <a:lnTo>
                  <a:pt x="226" y="473"/>
                </a:lnTo>
                <a:lnTo>
                  <a:pt x="222" y="468"/>
                </a:lnTo>
                <a:lnTo>
                  <a:pt x="222" y="466"/>
                </a:lnTo>
                <a:lnTo>
                  <a:pt x="217" y="458"/>
                </a:lnTo>
                <a:lnTo>
                  <a:pt x="215" y="450"/>
                </a:lnTo>
                <a:lnTo>
                  <a:pt x="211" y="445"/>
                </a:lnTo>
                <a:lnTo>
                  <a:pt x="207" y="439"/>
                </a:lnTo>
                <a:lnTo>
                  <a:pt x="205" y="431"/>
                </a:lnTo>
                <a:lnTo>
                  <a:pt x="202" y="426"/>
                </a:lnTo>
                <a:lnTo>
                  <a:pt x="200" y="420"/>
                </a:lnTo>
                <a:lnTo>
                  <a:pt x="200" y="414"/>
                </a:lnTo>
                <a:lnTo>
                  <a:pt x="196" y="409"/>
                </a:lnTo>
                <a:lnTo>
                  <a:pt x="194" y="403"/>
                </a:lnTo>
                <a:lnTo>
                  <a:pt x="192" y="397"/>
                </a:lnTo>
                <a:lnTo>
                  <a:pt x="192" y="392"/>
                </a:lnTo>
                <a:lnTo>
                  <a:pt x="190" y="388"/>
                </a:lnTo>
                <a:lnTo>
                  <a:pt x="188" y="382"/>
                </a:lnTo>
                <a:lnTo>
                  <a:pt x="188" y="376"/>
                </a:lnTo>
                <a:lnTo>
                  <a:pt x="188" y="373"/>
                </a:lnTo>
                <a:lnTo>
                  <a:pt x="186" y="367"/>
                </a:lnTo>
                <a:lnTo>
                  <a:pt x="186" y="361"/>
                </a:lnTo>
                <a:lnTo>
                  <a:pt x="186" y="357"/>
                </a:lnTo>
                <a:lnTo>
                  <a:pt x="186" y="352"/>
                </a:lnTo>
                <a:lnTo>
                  <a:pt x="186" y="342"/>
                </a:lnTo>
                <a:lnTo>
                  <a:pt x="186" y="334"/>
                </a:lnTo>
                <a:lnTo>
                  <a:pt x="186" y="325"/>
                </a:lnTo>
                <a:lnTo>
                  <a:pt x="188" y="317"/>
                </a:lnTo>
                <a:lnTo>
                  <a:pt x="192" y="310"/>
                </a:lnTo>
                <a:lnTo>
                  <a:pt x="194" y="302"/>
                </a:lnTo>
                <a:lnTo>
                  <a:pt x="196" y="295"/>
                </a:lnTo>
                <a:lnTo>
                  <a:pt x="200" y="289"/>
                </a:lnTo>
                <a:lnTo>
                  <a:pt x="202" y="281"/>
                </a:lnTo>
                <a:lnTo>
                  <a:pt x="205" y="277"/>
                </a:lnTo>
                <a:lnTo>
                  <a:pt x="209" y="270"/>
                </a:lnTo>
                <a:lnTo>
                  <a:pt x="213" y="266"/>
                </a:lnTo>
                <a:lnTo>
                  <a:pt x="217" y="260"/>
                </a:lnTo>
                <a:lnTo>
                  <a:pt x="221" y="257"/>
                </a:lnTo>
                <a:lnTo>
                  <a:pt x="224" y="251"/>
                </a:lnTo>
                <a:lnTo>
                  <a:pt x="228" y="247"/>
                </a:lnTo>
                <a:lnTo>
                  <a:pt x="232" y="243"/>
                </a:lnTo>
                <a:lnTo>
                  <a:pt x="238" y="239"/>
                </a:lnTo>
                <a:lnTo>
                  <a:pt x="245" y="234"/>
                </a:lnTo>
                <a:lnTo>
                  <a:pt x="253" y="230"/>
                </a:lnTo>
                <a:lnTo>
                  <a:pt x="260" y="224"/>
                </a:lnTo>
                <a:lnTo>
                  <a:pt x="268" y="220"/>
                </a:lnTo>
                <a:lnTo>
                  <a:pt x="272" y="219"/>
                </a:lnTo>
                <a:lnTo>
                  <a:pt x="276" y="217"/>
                </a:lnTo>
                <a:lnTo>
                  <a:pt x="281" y="215"/>
                </a:lnTo>
                <a:lnTo>
                  <a:pt x="285" y="213"/>
                </a:lnTo>
                <a:lnTo>
                  <a:pt x="289" y="209"/>
                </a:lnTo>
                <a:lnTo>
                  <a:pt x="295" y="209"/>
                </a:lnTo>
                <a:lnTo>
                  <a:pt x="300" y="207"/>
                </a:lnTo>
                <a:lnTo>
                  <a:pt x="306" y="207"/>
                </a:lnTo>
                <a:lnTo>
                  <a:pt x="312" y="205"/>
                </a:lnTo>
                <a:lnTo>
                  <a:pt x="318" y="205"/>
                </a:lnTo>
                <a:lnTo>
                  <a:pt x="323" y="205"/>
                </a:lnTo>
                <a:lnTo>
                  <a:pt x="329" y="205"/>
                </a:lnTo>
                <a:lnTo>
                  <a:pt x="335" y="205"/>
                </a:lnTo>
                <a:lnTo>
                  <a:pt x="342" y="207"/>
                </a:lnTo>
                <a:lnTo>
                  <a:pt x="348" y="207"/>
                </a:lnTo>
                <a:lnTo>
                  <a:pt x="356" y="209"/>
                </a:lnTo>
                <a:lnTo>
                  <a:pt x="361" y="213"/>
                </a:lnTo>
                <a:lnTo>
                  <a:pt x="369" y="215"/>
                </a:lnTo>
                <a:lnTo>
                  <a:pt x="376" y="219"/>
                </a:lnTo>
                <a:lnTo>
                  <a:pt x="384" y="224"/>
                </a:lnTo>
                <a:lnTo>
                  <a:pt x="392" y="228"/>
                </a:lnTo>
                <a:lnTo>
                  <a:pt x="399" y="234"/>
                </a:lnTo>
                <a:lnTo>
                  <a:pt x="407" y="239"/>
                </a:lnTo>
                <a:lnTo>
                  <a:pt x="416" y="245"/>
                </a:lnTo>
                <a:lnTo>
                  <a:pt x="424" y="253"/>
                </a:lnTo>
                <a:lnTo>
                  <a:pt x="432" y="262"/>
                </a:lnTo>
                <a:lnTo>
                  <a:pt x="437" y="266"/>
                </a:lnTo>
                <a:lnTo>
                  <a:pt x="441" y="270"/>
                </a:lnTo>
                <a:lnTo>
                  <a:pt x="445" y="276"/>
                </a:lnTo>
                <a:lnTo>
                  <a:pt x="451" y="281"/>
                </a:lnTo>
                <a:lnTo>
                  <a:pt x="454" y="287"/>
                </a:lnTo>
                <a:lnTo>
                  <a:pt x="458" y="293"/>
                </a:lnTo>
                <a:lnTo>
                  <a:pt x="464" y="298"/>
                </a:lnTo>
                <a:lnTo>
                  <a:pt x="470" y="306"/>
                </a:lnTo>
                <a:lnTo>
                  <a:pt x="475" y="314"/>
                </a:lnTo>
                <a:lnTo>
                  <a:pt x="481" y="321"/>
                </a:lnTo>
                <a:lnTo>
                  <a:pt x="489" y="331"/>
                </a:lnTo>
                <a:lnTo>
                  <a:pt x="496" y="340"/>
                </a:lnTo>
                <a:lnTo>
                  <a:pt x="502" y="350"/>
                </a:lnTo>
                <a:lnTo>
                  <a:pt x="510" y="359"/>
                </a:lnTo>
                <a:lnTo>
                  <a:pt x="517" y="371"/>
                </a:lnTo>
                <a:lnTo>
                  <a:pt x="525" y="382"/>
                </a:lnTo>
                <a:lnTo>
                  <a:pt x="532" y="392"/>
                </a:lnTo>
                <a:lnTo>
                  <a:pt x="542" y="405"/>
                </a:lnTo>
                <a:lnTo>
                  <a:pt x="550" y="416"/>
                </a:lnTo>
                <a:lnTo>
                  <a:pt x="559" y="430"/>
                </a:lnTo>
                <a:lnTo>
                  <a:pt x="567" y="441"/>
                </a:lnTo>
                <a:lnTo>
                  <a:pt x="576" y="454"/>
                </a:lnTo>
                <a:lnTo>
                  <a:pt x="584" y="466"/>
                </a:lnTo>
                <a:lnTo>
                  <a:pt x="595" y="481"/>
                </a:lnTo>
                <a:lnTo>
                  <a:pt x="605" y="492"/>
                </a:lnTo>
                <a:lnTo>
                  <a:pt x="612" y="506"/>
                </a:lnTo>
                <a:lnTo>
                  <a:pt x="622" y="519"/>
                </a:lnTo>
                <a:lnTo>
                  <a:pt x="633" y="534"/>
                </a:lnTo>
                <a:lnTo>
                  <a:pt x="643" y="547"/>
                </a:lnTo>
                <a:lnTo>
                  <a:pt x="652" y="563"/>
                </a:lnTo>
                <a:lnTo>
                  <a:pt x="662" y="576"/>
                </a:lnTo>
                <a:lnTo>
                  <a:pt x="671" y="589"/>
                </a:lnTo>
                <a:lnTo>
                  <a:pt x="681" y="603"/>
                </a:lnTo>
                <a:lnTo>
                  <a:pt x="690" y="618"/>
                </a:lnTo>
                <a:lnTo>
                  <a:pt x="700" y="631"/>
                </a:lnTo>
                <a:lnTo>
                  <a:pt x="709" y="646"/>
                </a:lnTo>
                <a:lnTo>
                  <a:pt x="719" y="660"/>
                </a:lnTo>
                <a:lnTo>
                  <a:pt x="728" y="673"/>
                </a:lnTo>
                <a:lnTo>
                  <a:pt x="738" y="686"/>
                </a:lnTo>
                <a:lnTo>
                  <a:pt x="747" y="700"/>
                </a:lnTo>
                <a:lnTo>
                  <a:pt x="755" y="713"/>
                </a:lnTo>
                <a:lnTo>
                  <a:pt x="764" y="726"/>
                </a:lnTo>
                <a:lnTo>
                  <a:pt x="772" y="738"/>
                </a:lnTo>
                <a:lnTo>
                  <a:pt x="782" y="753"/>
                </a:lnTo>
                <a:lnTo>
                  <a:pt x="789" y="764"/>
                </a:lnTo>
                <a:lnTo>
                  <a:pt x="797" y="776"/>
                </a:lnTo>
                <a:lnTo>
                  <a:pt x="806" y="787"/>
                </a:lnTo>
                <a:lnTo>
                  <a:pt x="814" y="798"/>
                </a:lnTo>
                <a:lnTo>
                  <a:pt x="821" y="810"/>
                </a:lnTo>
                <a:lnTo>
                  <a:pt x="829" y="821"/>
                </a:lnTo>
                <a:lnTo>
                  <a:pt x="835" y="831"/>
                </a:lnTo>
                <a:lnTo>
                  <a:pt x="842" y="842"/>
                </a:lnTo>
                <a:lnTo>
                  <a:pt x="850" y="850"/>
                </a:lnTo>
                <a:lnTo>
                  <a:pt x="856" y="859"/>
                </a:lnTo>
                <a:lnTo>
                  <a:pt x="859" y="867"/>
                </a:lnTo>
                <a:lnTo>
                  <a:pt x="865" y="876"/>
                </a:lnTo>
                <a:lnTo>
                  <a:pt x="871" y="884"/>
                </a:lnTo>
                <a:lnTo>
                  <a:pt x="875" y="892"/>
                </a:lnTo>
                <a:lnTo>
                  <a:pt x="880" y="897"/>
                </a:lnTo>
                <a:lnTo>
                  <a:pt x="884" y="903"/>
                </a:lnTo>
                <a:lnTo>
                  <a:pt x="888" y="909"/>
                </a:lnTo>
                <a:lnTo>
                  <a:pt x="890" y="912"/>
                </a:lnTo>
                <a:lnTo>
                  <a:pt x="894" y="918"/>
                </a:lnTo>
                <a:lnTo>
                  <a:pt x="896" y="920"/>
                </a:lnTo>
                <a:lnTo>
                  <a:pt x="899" y="926"/>
                </a:lnTo>
                <a:lnTo>
                  <a:pt x="901" y="928"/>
                </a:lnTo>
                <a:lnTo>
                  <a:pt x="810" y="1002"/>
                </a:lnTo>
                <a:close/>
              </a:path>
            </a:pathLst>
          </a:custGeom>
          <a:solidFill>
            <a:srgbClr val="42E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7" name="Line 39">
            <a:extLst>
              <a:ext uri="{FF2B5EF4-FFF2-40B4-BE49-F238E27FC236}">
                <a16:creationId xmlns:a16="http://schemas.microsoft.com/office/drawing/2014/main" id="{A2B4F7C2-AB23-4B11-A623-658CA9CFDA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5410200"/>
            <a:ext cx="685800" cy="2286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8" name="Text Box 40">
            <a:extLst>
              <a:ext uri="{FF2B5EF4-FFF2-40B4-BE49-F238E27FC236}">
                <a16:creationId xmlns:a16="http://schemas.microsoft.com/office/drawing/2014/main" id="{B55EBFDF-3716-4BF7-8C70-0B378A15D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600200"/>
            <a:ext cx="6629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3600" b="1">
                <a:solidFill>
                  <a:schemeClr val="tx2"/>
                </a:solidFill>
                <a:ea typeface="標楷體" pitchFamily="65" charset="-120"/>
              </a:rPr>
              <a:t>個人</a:t>
            </a:r>
            <a:r>
              <a:rPr lang="zh-TW" altLang="en-US" sz="3600" b="1">
                <a:solidFill>
                  <a:srgbClr val="FF0000"/>
                </a:solidFill>
                <a:ea typeface="標楷體" pitchFamily="65" charset="-120"/>
              </a:rPr>
              <a:t>隨意選取</a:t>
            </a:r>
            <a:r>
              <a:rPr lang="zh-TW" altLang="en-US" sz="3600" b="1">
                <a:solidFill>
                  <a:schemeClr val="tx2"/>
                </a:solidFill>
                <a:ea typeface="標楷體" pitchFamily="65" charset="-120"/>
              </a:rPr>
              <a:t>用來量度長度的「中間人」叫自訂單位。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D6B835F-344C-40DD-9278-9F2CB7F8EC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38" y="1981200"/>
            <a:ext cx="9001125" cy="2057400"/>
          </a:xfrm>
        </p:spPr>
        <p:txBody>
          <a:bodyPr/>
          <a:lstStyle/>
          <a:p>
            <a:pPr>
              <a:buClr>
                <a:srgbClr val="0070C0"/>
              </a:buClr>
              <a:defRPr/>
            </a:pPr>
            <a:r>
              <a:rPr lang="zh-HK" altLang="en-US" sz="36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</a:rPr>
              <a:t>自訂單位</a:t>
            </a:r>
            <a:br>
              <a:rPr lang="en-US" altLang="ja-JP" sz="36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</a:rPr>
              <a:t>選擇的參考物件（量度單位）來自個人喜好，並未被廣泛應用。</a:t>
            </a:r>
            <a:endParaRPr lang="zh-HK" altLang="en-US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標楷體" pitchFamily="65" charset="-120"/>
            </a:endParaRPr>
          </a:p>
          <a:p>
            <a:pPr>
              <a:buClr>
                <a:srgbClr val="0070C0"/>
              </a:buClr>
              <a:defRPr/>
            </a:pPr>
            <a:endParaRPr lang="zh-HK" altLang="zh-HK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4DC089D-51A6-4407-9F42-0CB06F493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85800"/>
            <a:ext cx="6400800" cy="990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b="1" ker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量化工作的演進軌道</a:t>
            </a:r>
            <a:endParaRPr lang="zh-HK" altLang="en-US" sz="1300" b="1" kern="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388" name="投影片編號版面配置區 1">
            <a:extLst>
              <a:ext uri="{FF2B5EF4-FFF2-40B4-BE49-F238E27FC236}">
                <a16:creationId xmlns:a16="http://schemas.microsoft.com/office/drawing/2014/main" id="{5CAAEE7B-5EAF-4A3D-A122-6D58EE4E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42D04B7-7FB2-4CDA-B769-0E92BEB88A87}" type="slidenum">
              <a:rPr kumimoji="0" lang="en-US" altLang="zh-TW"/>
              <a:pPr/>
              <a:t>13</a:t>
            </a:fld>
            <a:endParaRPr kumimoji="0" lang="en-US" altLang="zh-TW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bldLvl="5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5C36D2F-D127-4563-91F0-6BCAAF574E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2667000"/>
            <a:ext cx="6400800" cy="2209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zh-HK" altLang="en-US" sz="3600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穩定</a:t>
            </a:r>
            <a:endParaRPr lang="zh-HK" altLang="zh-HK" sz="3600" b="1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zh-HK" altLang="en-US" sz="3600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易於操作</a:t>
            </a:r>
            <a:endParaRPr lang="zh-HK" altLang="zh-HK" sz="3600" b="1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容易得到（隨身：永備尺）</a:t>
            </a:r>
            <a:endParaRPr lang="zh-HK" altLang="zh-HK" sz="3600" b="1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C7E5D22-3AB2-43D2-9BF4-1F6136206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1981200"/>
            <a:ext cx="9001125" cy="838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0070C0"/>
              </a:buClr>
              <a:defRPr/>
            </a:pPr>
            <a:r>
              <a:rPr lang="zh-HK" altLang="en-US" sz="3600" b="1" u="sng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自訂單位</a:t>
            </a:r>
            <a:br>
              <a:rPr lang="en-US" altLang="zh-HK" sz="3600" b="1" u="sng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HK" altLang="zh-HK" sz="3600" b="1" kern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6928221-EB9D-4508-B52C-AD7EF0B8B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85800"/>
            <a:ext cx="6400800" cy="990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b="1" ker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量化工作的演進軌道</a:t>
            </a:r>
            <a:endParaRPr lang="zh-HK" altLang="en-US" sz="1300" b="1" kern="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FFE21CD0-6B89-453D-9951-5E846156E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981200"/>
            <a:ext cx="1600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70C0"/>
              </a:buClr>
              <a:buSzPct val="75000"/>
              <a:buFont typeface="Wingdings" pitchFamily="2" charset="2"/>
              <a:buNone/>
              <a:defRPr/>
            </a:pPr>
            <a:r>
              <a:rPr lang="zh-TW" altLang="en-US" sz="36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</a:rPr>
              <a:t>的選擇</a:t>
            </a:r>
            <a:endParaRPr lang="zh-HK" altLang="zh-HK" sz="3600" b="1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7414" name="投影片編號版面配置區 1">
            <a:extLst>
              <a:ext uri="{FF2B5EF4-FFF2-40B4-BE49-F238E27FC236}">
                <a16:creationId xmlns:a16="http://schemas.microsoft.com/office/drawing/2014/main" id="{6CED2CCF-DFCE-4EE7-88E2-98E0308C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74C6D7F-543D-45D0-B68F-E4D7D158DBF6}" type="slidenum">
              <a:rPr kumimoji="0" lang="en-US" altLang="zh-TW"/>
              <a:pPr/>
              <a:t>14</a:t>
            </a:fld>
            <a:endParaRPr kumimoji="0" lang="en-US" altLang="zh-TW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bldLvl="5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E575DDB-B5CD-4881-8A7A-6763AC4D67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38" y="1981200"/>
            <a:ext cx="9001125" cy="1524000"/>
          </a:xfrm>
        </p:spPr>
        <p:txBody>
          <a:bodyPr/>
          <a:lstStyle/>
          <a:p>
            <a:pPr>
              <a:buClr>
                <a:srgbClr val="0070C0"/>
              </a:buClr>
              <a:defRPr/>
            </a:pPr>
            <a:r>
              <a:rPr lang="zh-HK" altLang="en-US" sz="3600" b="1" u="sng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公認單位</a:t>
            </a:r>
            <a:br>
              <a:rPr lang="en-US" altLang="ja-JP" sz="3600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選擇的參考物件（量度單位）已被廣泛應用。</a:t>
            </a:r>
            <a:endParaRPr lang="zh-HK" altLang="zh-HK" sz="3600" b="1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F5DA15D-2C89-4BAE-A538-B6B98ECE8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85800"/>
            <a:ext cx="6400800" cy="990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b="1" ker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量化工作的演進軌道</a:t>
            </a:r>
            <a:endParaRPr lang="zh-HK" altLang="en-US" sz="1300" b="1" kern="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436" name="投影片編號版面配置區 1">
            <a:extLst>
              <a:ext uri="{FF2B5EF4-FFF2-40B4-BE49-F238E27FC236}">
                <a16:creationId xmlns:a16="http://schemas.microsoft.com/office/drawing/2014/main" id="{B879C430-C9BE-473A-A61A-80D3C1907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379E7FF-7470-4BAC-9FD1-C778129263A5}" type="slidenum">
              <a:rPr kumimoji="0" lang="en-US" altLang="zh-TW"/>
              <a:pPr/>
              <a:t>15</a:t>
            </a:fld>
            <a:endParaRPr kumimoji="0" lang="en-US" altLang="zh-TW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bldLvl="5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DC2675A-4BD1-46EC-A183-E8090EE914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4025" y="2751138"/>
            <a:ext cx="8461375" cy="349726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zh-TW" altLang="en-US" sz="3600" b="1">
                <a:solidFill>
                  <a:srgbClr val="0039E5"/>
                </a:solidFill>
                <a:latin typeface="Times New Roman" panose="02020603050405020304" pitchFamily="18" charset="0"/>
                <a:ea typeface="標楷體" pitchFamily="65" charset="-120"/>
              </a:rPr>
              <a:t>小明說他的玩具槍長</a:t>
            </a:r>
            <a:r>
              <a:rPr lang="en-US" altLang="zh-HK" sz="3600" b="1">
                <a:solidFill>
                  <a:srgbClr val="0039E5"/>
                </a:solidFill>
                <a:latin typeface="Times New Roman" panose="02020603050405020304" pitchFamily="18" charset="0"/>
                <a:ea typeface="標楷體" pitchFamily="65" charset="-120"/>
              </a:rPr>
              <a:t>12</a:t>
            </a:r>
            <a:r>
              <a:rPr lang="zh-TW" altLang="en-US" sz="3600" b="1">
                <a:solidFill>
                  <a:srgbClr val="0039E5"/>
                </a:solidFill>
                <a:latin typeface="Times New Roman" panose="02020603050405020304" pitchFamily="18" charset="0"/>
                <a:ea typeface="標楷體" pitchFamily="65" charset="-120"/>
              </a:rPr>
              <a:t>枚曲別針，你可以掌握這玩具槍有多長嗎？</a:t>
            </a:r>
            <a:endParaRPr lang="zh-HK" altLang="en-US" sz="3600" b="1">
              <a:solidFill>
                <a:srgbClr val="0039E5"/>
              </a:solidFill>
              <a:latin typeface="Times New Roman" panose="02020603050405020304" pitchFamily="18" charset="0"/>
              <a:ea typeface="標楷體" pitchFamily="65" charset="-12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zh-TW" altLang="en-US" sz="3600" b="1">
                <a:solidFill>
                  <a:srgbClr val="0039E5"/>
                </a:solidFill>
                <a:latin typeface="Times New Roman" panose="02020603050405020304" pitchFamily="18" charset="0"/>
                <a:ea typeface="標楷體" pitchFamily="65" charset="-120"/>
              </a:rPr>
              <a:t>自訂單位的缺點在於無法有效地與別人溝通！</a:t>
            </a:r>
            <a:endParaRPr lang="zh-HK" altLang="en-US" sz="3600" b="1">
              <a:solidFill>
                <a:srgbClr val="0039E5"/>
              </a:solidFill>
              <a:latin typeface="Times New Roman" panose="02020603050405020304" pitchFamily="18" charset="0"/>
              <a:ea typeface="標楷體" pitchFamily="65" charset="-12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zh-TW" altLang="en-US" sz="3600" b="1">
                <a:solidFill>
                  <a:srgbClr val="0039E5"/>
                </a:solidFill>
                <a:latin typeface="Times New Roman" panose="02020603050405020304" pitchFamily="18" charset="0"/>
                <a:ea typeface="標楷體" pitchFamily="65" charset="-120"/>
              </a:rPr>
              <a:t>運用公認單位的好處在於能有效地傳意</a:t>
            </a:r>
            <a:endParaRPr lang="zh-HK" altLang="zh-HK" sz="3600" b="1">
              <a:solidFill>
                <a:srgbClr val="0039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6C2C8AE-D3C7-4514-938C-24D260F18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1981200"/>
            <a:ext cx="9001125" cy="76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0070C0"/>
              </a:buClr>
              <a:defRPr/>
            </a:pPr>
            <a:r>
              <a:rPr lang="zh-HK" altLang="en-US" sz="3600" b="1" u="sng" kern="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公認單位</a:t>
            </a:r>
            <a:endParaRPr lang="zh-HK" altLang="zh-HK" sz="3600" b="1" kern="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43DB4AA-8AC8-43FE-AEB8-C1EC3B87F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85800"/>
            <a:ext cx="6400800" cy="990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b="1" ker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量化工作的演進軌道</a:t>
            </a:r>
            <a:endParaRPr lang="zh-HK" altLang="en-US" sz="1300" b="1" kern="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461" name="投影片編號版面配置區 1">
            <a:extLst>
              <a:ext uri="{FF2B5EF4-FFF2-40B4-BE49-F238E27FC236}">
                <a16:creationId xmlns:a16="http://schemas.microsoft.com/office/drawing/2014/main" id="{6ACB0A8C-56F7-4524-ACC8-DED702763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35745F8-E396-4F3F-BF06-0FDDE71144CE}" type="slidenum">
              <a:rPr kumimoji="0" lang="en-US" altLang="zh-TW"/>
              <a:pPr/>
              <a:t>16</a:t>
            </a:fld>
            <a:endParaRPr kumimoji="0" lang="en-US" altLang="zh-TW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 bldLvl="5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3">
            <a:extLst>
              <a:ext uri="{FF2B5EF4-FFF2-40B4-BE49-F238E27FC236}">
                <a16:creationId xmlns:a16="http://schemas.microsoft.com/office/drawing/2014/main" id="{101257C1-8D33-403D-A97D-DE154B81B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16F17AD-80B6-4580-8B77-570BC00DA07C}" type="slidenum">
              <a:rPr kumimoji="0" lang="en-US" altLang="zh-TW"/>
              <a:pPr/>
              <a:t>17</a:t>
            </a:fld>
            <a:endParaRPr kumimoji="0" lang="en-US" altLang="zh-TW"/>
          </a:p>
        </p:txBody>
      </p:sp>
      <p:pic>
        <p:nvPicPr>
          <p:cNvPr id="5" name="Picture 7">
            <a:hlinkClick r:id="rId3" action="ppaction://hlinkfile"/>
            <a:extLst>
              <a:ext uri="{FF2B5EF4-FFF2-40B4-BE49-F238E27FC236}">
                <a16:creationId xmlns:a16="http://schemas.microsoft.com/office/drawing/2014/main" id="{BB3680DE-EF27-47C9-BC24-0A1A46757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05138"/>
            <a:ext cx="541020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A8B2299-E591-427D-8C39-7288C8CF4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1981200"/>
            <a:ext cx="9001125" cy="76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0070C0"/>
              </a:buClr>
              <a:defRPr/>
            </a:pPr>
            <a:r>
              <a:rPr lang="zh-TW" altLang="en-US" sz="3600" b="1" u="sng" kern="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自製量尺</a:t>
            </a:r>
            <a:endParaRPr lang="zh-HK" altLang="zh-HK" sz="3600" b="1" kern="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BD0BAD9-5212-4B8D-ABA8-E5082643F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85800"/>
            <a:ext cx="6400800" cy="990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b="1" ker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量化工作的演進軌道</a:t>
            </a:r>
            <a:endParaRPr lang="zh-HK" altLang="en-US" sz="1300" b="1" kern="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Text Box 8">
            <a:extLst>
              <a:ext uri="{FF2B5EF4-FFF2-40B4-BE49-F238E27FC236}">
                <a16:creationId xmlns:a16="http://schemas.microsoft.com/office/drawing/2014/main" id="{344F2426-8FC9-475A-807B-E1841FAF8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2004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3200" b="1">
                <a:solidFill>
                  <a:schemeClr val="tx2"/>
                </a:solidFill>
                <a:ea typeface="標楷體" pitchFamily="65" charset="-120"/>
              </a:rPr>
              <a:t>厘米</a:t>
            </a: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6654BF4-FDCE-4BA7-9B46-57521568EA2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a typeface="標楷體" pitchFamily="65" charset="-120"/>
              </a:rPr>
              <a:t>公用單位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A46EC5D7-08E6-497E-B6A5-E29BDC2A3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600200"/>
            <a:ext cx="6629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3600" b="1">
                <a:solidFill>
                  <a:srgbClr val="FF0000"/>
                </a:solidFill>
                <a:ea typeface="標楷體" pitchFamily="65" charset="-120"/>
              </a:rPr>
              <a:t>社會普遍採用</a:t>
            </a:r>
            <a:r>
              <a:rPr lang="zh-TW" altLang="en-US" sz="3600" b="1">
                <a:solidFill>
                  <a:schemeClr val="tx2"/>
                </a:solidFill>
                <a:ea typeface="標楷體" pitchFamily="65" charset="-120"/>
              </a:rPr>
              <a:t>來量度長度的「中間人」叫公用單位。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65A82608-E511-4D6B-AA2A-407FECE0EDD1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3124200"/>
            <a:ext cx="1371600" cy="304800"/>
            <a:chOff x="2256" y="2112"/>
            <a:chExt cx="864" cy="192"/>
          </a:xfrm>
        </p:grpSpPr>
        <p:sp>
          <p:nvSpPr>
            <p:cNvPr id="21526" name="Line 4">
              <a:extLst>
                <a:ext uri="{FF2B5EF4-FFF2-40B4-BE49-F238E27FC236}">
                  <a16:creationId xmlns:a16="http://schemas.microsoft.com/office/drawing/2014/main" id="{62498A30-F1A2-4B57-B5F5-66EE0C47BE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2208"/>
              <a:ext cx="86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Line 5">
              <a:extLst>
                <a:ext uri="{FF2B5EF4-FFF2-40B4-BE49-F238E27FC236}">
                  <a16:creationId xmlns:a16="http://schemas.microsoft.com/office/drawing/2014/main" id="{0B56C52F-5015-4168-8F4B-C842A6E69D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2112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Line 6">
              <a:extLst>
                <a:ext uri="{FF2B5EF4-FFF2-40B4-BE49-F238E27FC236}">
                  <a16:creationId xmlns:a16="http://schemas.microsoft.com/office/drawing/2014/main" id="{F04852A2-5CB3-42DF-AFD7-7B67A5D2F5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112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41" name="Text Box 9">
            <a:extLst>
              <a:ext uri="{FF2B5EF4-FFF2-40B4-BE49-F238E27FC236}">
                <a16:creationId xmlns:a16="http://schemas.microsoft.com/office/drawing/2014/main" id="{06E3EAB0-AC2A-4779-A60F-36FB2C5CC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495800"/>
            <a:ext cx="182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3200" b="1">
                <a:solidFill>
                  <a:schemeClr val="tx2"/>
                </a:solidFill>
                <a:ea typeface="標楷體" pitchFamily="65" charset="-120"/>
              </a:rPr>
              <a:t>造厘米尺</a:t>
            </a:r>
            <a:endParaRPr lang="zh-TW" altLang="en-US"/>
          </a:p>
        </p:txBody>
      </p:sp>
      <p:sp>
        <p:nvSpPr>
          <p:cNvPr id="18442" name="Text Box 10">
            <a:extLst>
              <a:ext uri="{FF2B5EF4-FFF2-40B4-BE49-F238E27FC236}">
                <a16:creationId xmlns:a16="http://schemas.microsoft.com/office/drawing/2014/main" id="{BC0D92FD-E119-4237-91A1-1420F2885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791200"/>
            <a:ext cx="358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3200" b="1">
                <a:solidFill>
                  <a:schemeClr val="tx2"/>
                </a:solidFill>
                <a:ea typeface="標楷體" pitchFamily="65" charset="-120"/>
              </a:rPr>
              <a:t>用厘米尺量度長度</a:t>
            </a:r>
          </a:p>
        </p:txBody>
      </p:sp>
      <p:sp>
        <p:nvSpPr>
          <p:cNvPr id="18443" name="Rectangle 11">
            <a:extLst>
              <a:ext uri="{FF2B5EF4-FFF2-40B4-BE49-F238E27FC236}">
                <a16:creationId xmlns:a16="http://schemas.microsoft.com/office/drawing/2014/main" id="{EDDCBC17-6283-4752-8B31-D1ABAB5F7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181600"/>
            <a:ext cx="8458200" cy="609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grpSp>
        <p:nvGrpSpPr>
          <p:cNvPr id="3" name="Group 36">
            <a:extLst>
              <a:ext uri="{FF2B5EF4-FFF2-40B4-BE49-F238E27FC236}">
                <a16:creationId xmlns:a16="http://schemas.microsoft.com/office/drawing/2014/main" id="{B1548475-990E-472B-9773-77A15E0393BA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3124200"/>
            <a:ext cx="1371600" cy="304800"/>
            <a:chOff x="2352" y="2064"/>
            <a:chExt cx="864" cy="192"/>
          </a:xfrm>
        </p:grpSpPr>
        <p:sp>
          <p:nvSpPr>
            <p:cNvPr id="21524" name="Line 14">
              <a:extLst>
                <a:ext uri="{FF2B5EF4-FFF2-40B4-BE49-F238E27FC236}">
                  <a16:creationId xmlns:a16="http://schemas.microsoft.com/office/drawing/2014/main" id="{BF8BECBE-83FA-44B4-870D-3C3B697E4F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064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Line 15">
              <a:extLst>
                <a:ext uri="{FF2B5EF4-FFF2-40B4-BE49-F238E27FC236}">
                  <a16:creationId xmlns:a16="http://schemas.microsoft.com/office/drawing/2014/main" id="{AE95A6AD-B11F-40DF-BD0C-BEC2BFBDD0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2064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7">
            <a:extLst>
              <a:ext uri="{FF2B5EF4-FFF2-40B4-BE49-F238E27FC236}">
                <a16:creationId xmlns:a16="http://schemas.microsoft.com/office/drawing/2014/main" id="{4EF08E38-026D-405F-A85D-E153154B609A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3124200"/>
            <a:ext cx="1371600" cy="304800"/>
            <a:chOff x="2448" y="2160"/>
            <a:chExt cx="864" cy="192"/>
          </a:xfrm>
        </p:grpSpPr>
        <p:sp>
          <p:nvSpPr>
            <p:cNvPr id="21522" name="Line 18">
              <a:extLst>
                <a:ext uri="{FF2B5EF4-FFF2-40B4-BE49-F238E27FC236}">
                  <a16:creationId xmlns:a16="http://schemas.microsoft.com/office/drawing/2014/main" id="{DCB52343-3B53-4049-B8B8-37982BAE5C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160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Line 19">
              <a:extLst>
                <a:ext uri="{FF2B5EF4-FFF2-40B4-BE49-F238E27FC236}">
                  <a16:creationId xmlns:a16="http://schemas.microsoft.com/office/drawing/2014/main" id="{68318DFF-BC94-4857-99D1-74E5D12CDF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160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8">
            <a:extLst>
              <a:ext uri="{FF2B5EF4-FFF2-40B4-BE49-F238E27FC236}">
                <a16:creationId xmlns:a16="http://schemas.microsoft.com/office/drawing/2014/main" id="{7E4C3915-2596-4DAA-AD71-3A1C79F192D0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3124200"/>
            <a:ext cx="1371600" cy="304800"/>
            <a:chOff x="2544" y="2256"/>
            <a:chExt cx="864" cy="192"/>
          </a:xfrm>
        </p:grpSpPr>
        <p:sp>
          <p:nvSpPr>
            <p:cNvPr id="21520" name="Line 22">
              <a:extLst>
                <a:ext uri="{FF2B5EF4-FFF2-40B4-BE49-F238E27FC236}">
                  <a16:creationId xmlns:a16="http://schemas.microsoft.com/office/drawing/2014/main" id="{3CE34B04-87A5-4AF9-9ECE-E6904A3DEC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2256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Line 23">
              <a:extLst>
                <a:ext uri="{FF2B5EF4-FFF2-40B4-BE49-F238E27FC236}">
                  <a16:creationId xmlns:a16="http://schemas.microsoft.com/office/drawing/2014/main" id="{13EEF7C3-C42A-4052-9607-29EB62AF0A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256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9">
            <a:extLst>
              <a:ext uri="{FF2B5EF4-FFF2-40B4-BE49-F238E27FC236}">
                <a16:creationId xmlns:a16="http://schemas.microsoft.com/office/drawing/2014/main" id="{127C4EE4-EF65-4263-8F05-5DFA5233B3EB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3124200"/>
            <a:ext cx="1371600" cy="304800"/>
            <a:chOff x="2640" y="2352"/>
            <a:chExt cx="864" cy="192"/>
          </a:xfrm>
        </p:grpSpPr>
        <p:sp>
          <p:nvSpPr>
            <p:cNvPr id="21518" name="Line 26">
              <a:extLst>
                <a:ext uri="{FF2B5EF4-FFF2-40B4-BE49-F238E27FC236}">
                  <a16:creationId xmlns:a16="http://schemas.microsoft.com/office/drawing/2014/main" id="{A200E9D8-A5DB-459F-BA9E-C4F329071A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352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Line 27">
              <a:extLst>
                <a:ext uri="{FF2B5EF4-FFF2-40B4-BE49-F238E27FC236}">
                  <a16:creationId xmlns:a16="http://schemas.microsoft.com/office/drawing/2014/main" id="{848993AC-A9A0-4D42-BEAE-608DE7EDEC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352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72" name="Line 40">
            <a:extLst>
              <a:ext uri="{FF2B5EF4-FFF2-40B4-BE49-F238E27FC236}">
                <a16:creationId xmlns:a16="http://schemas.microsoft.com/office/drawing/2014/main" id="{ED3D9899-D83E-44BA-927E-823251D1ED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5334000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56647E-6 L -0.31667 0.2996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149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56647E-6 L -0.16667 0.2996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149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56647E-6 L -0.01667 0.2996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49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56647E-6 L 0.36666 0.2996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149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18434" grpId="0"/>
      <p:bldP spid="18435" grpId="0"/>
      <p:bldP spid="18441" grpId="0"/>
      <p:bldP spid="18442" grpId="0"/>
      <p:bldP spid="184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B477F2D6-CC47-410D-9303-44C2A8B3F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845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zh-HK"/>
          </a:p>
        </p:txBody>
      </p:sp>
      <p:pic>
        <p:nvPicPr>
          <p:cNvPr id="22531" name="Picture 3" descr="1">
            <a:extLst>
              <a:ext uri="{FF2B5EF4-FFF2-40B4-BE49-F238E27FC236}">
                <a16:creationId xmlns:a16="http://schemas.microsoft.com/office/drawing/2014/main" id="{2A8797CB-2934-44B9-8531-2FA37A12B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投影片編號版面配置區 1">
            <a:extLst>
              <a:ext uri="{FF2B5EF4-FFF2-40B4-BE49-F238E27FC236}">
                <a16:creationId xmlns:a16="http://schemas.microsoft.com/office/drawing/2014/main" id="{01F4B7D0-F8A7-4589-A56D-9C2B234F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2AB002F-E77C-4EBA-846F-B29ED0379EA7}" type="slidenum">
              <a:rPr kumimoji="0" lang="en-US" altLang="zh-TW"/>
              <a:pPr/>
              <a:t>19</a:t>
            </a:fld>
            <a:endParaRPr kumimoji="0" lang="en-US" altLang="zh-TW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4464967-1401-4645-BD6E-1C5CF7C7711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pPr eaLnBrk="1" hangingPunct="1"/>
            <a:r>
              <a:rPr lang="zh-TW" altLang="en-US" b="1">
                <a:solidFill>
                  <a:srgbClr val="990000"/>
                </a:solidFill>
                <a:ea typeface="標楷體" pitchFamily="65" charset="-120"/>
              </a:rPr>
              <a:t>「數學化」是甚麼？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B1298D8-36C1-40FD-976E-DFD99CBF50B1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676400"/>
            <a:ext cx="8604250" cy="46085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b="1">
                <a:solidFill>
                  <a:srgbClr val="00194D"/>
                </a:solidFill>
                <a:ea typeface="標楷體" pitchFamily="65" charset="-120"/>
              </a:rPr>
              <a:t>已故荷蘭數學教育泰斗</a:t>
            </a:r>
            <a:r>
              <a:rPr lang="en-US" altLang="ja-JP" b="1">
                <a:solidFill>
                  <a:srgbClr val="00194D"/>
                </a:solidFill>
                <a:ea typeface="標楷體" pitchFamily="65" charset="-120"/>
              </a:rPr>
              <a:t>Freudenthal (1973)</a:t>
            </a:r>
            <a:r>
              <a:rPr lang="zh-TW" altLang="en-US" b="1">
                <a:solidFill>
                  <a:srgbClr val="00194D"/>
                </a:solidFill>
                <a:ea typeface="標楷體" pitchFamily="65" charset="-120"/>
              </a:rPr>
              <a:t>提出以「數學化」</a:t>
            </a:r>
            <a:r>
              <a:rPr lang="en-US" altLang="zh-TW" b="1">
                <a:solidFill>
                  <a:srgbClr val="00194D"/>
                </a:solidFill>
                <a:ea typeface="標楷體" pitchFamily="65" charset="-120"/>
              </a:rPr>
              <a:t>(</a:t>
            </a:r>
            <a:r>
              <a:rPr lang="en-US" altLang="ja-JP" b="1">
                <a:solidFill>
                  <a:srgbClr val="00194D"/>
                </a:solidFill>
                <a:ea typeface="標楷體" pitchFamily="65" charset="-120"/>
              </a:rPr>
              <a:t>Mathematising)</a:t>
            </a:r>
            <a:r>
              <a:rPr lang="zh-TW" altLang="en-US" b="1">
                <a:solidFill>
                  <a:srgbClr val="00194D"/>
                </a:solidFill>
                <a:ea typeface="標楷體" pitchFamily="65" charset="-120"/>
              </a:rPr>
              <a:t>觀點組織數學的學習及其教學。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zh-TW" altLang="en-US" sz="1000" b="1">
              <a:solidFill>
                <a:srgbClr val="00194D"/>
              </a:solidFill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b="1">
                <a:solidFill>
                  <a:srgbClr val="00194D"/>
                </a:solidFill>
                <a:ea typeface="標楷體" pitchFamily="65" charset="-120"/>
              </a:rPr>
              <a:t>簡略而言，「數學化」就是數學產物</a:t>
            </a:r>
            <a:r>
              <a:rPr lang="zh-TW" altLang="en-US" b="1">
                <a:solidFill>
                  <a:srgbClr val="FF0000"/>
                </a:solidFill>
                <a:ea typeface="標楷體" pitchFamily="65" charset="-120"/>
              </a:rPr>
              <a:t>由無到有，由粗疏變精密的過程</a:t>
            </a:r>
            <a:r>
              <a:rPr lang="zh-TW" altLang="en-US" b="1">
                <a:solidFill>
                  <a:srgbClr val="00194D"/>
                </a:solidFill>
                <a:ea typeface="標楷體" pitchFamily="65" charset="-120"/>
              </a:rPr>
              <a:t>。 </a:t>
            </a:r>
            <a:r>
              <a:rPr lang="en-US" altLang="zh-TW">
                <a:solidFill>
                  <a:srgbClr val="00194D"/>
                </a:solidFill>
                <a:ea typeface="標楷體" pitchFamily="65" charset="-120"/>
              </a:rPr>
              <a:t>(</a:t>
            </a:r>
            <a:r>
              <a:rPr lang="zh-TW" altLang="en-US">
                <a:solidFill>
                  <a:srgbClr val="00194D"/>
                </a:solidFill>
                <a:ea typeface="標楷體" pitchFamily="65" charset="-120"/>
              </a:rPr>
              <a:t>馮振業</a:t>
            </a:r>
            <a:r>
              <a:rPr lang="en-US" altLang="zh-TW">
                <a:solidFill>
                  <a:srgbClr val="00194D"/>
                </a:solidFill>
                <a:ea typeface="標楷體" pitchFamily="65" charset="-120"/>
              </a:rPr>
              <a:t>1998)</a:t>
            </a:r>
          </a:p>
          <a:p>
            <a:pPr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r>
              <a:rPr lang="en-US" altLang="zh-TW">
                <a:solidFill>
                  <a:srgbClr val="00194D"/>
                </a:solidFill>
              </a:rPr>
              <a:t> </a:t>
            </a:r>
            <a:endParaRPr lang="en-US" altLang="zh-TW" sz="800">
              <a:solidFill>
                <a:srgbClr val="00194D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b="1">
                <a:solidFill>
                  <a:srgbClr val="00194D"/>
                </a:solidFill>
                <a:latin typeface="Times New Roman" panose="02020603050405020304" pitchFamily="18" charset="0"/>
                <a:ea typeface="標楷體" pitchFamily="65" charset="-120"/>
              </a:rPr>
              <a:t>老師以此原則設計</a:t>
            </a:r>
            <a:r>
              <a:rPr lang="zh-TW" altLang="en-US">
                <a:solidFill>
                  <a:srgbClr val="00194D"/>
                </a:solidFill>
                <a:latin typeface="Times New Roman" panose="02020603050405020304" pitchFamily="18" charset="0"/>
                <a:ea typeface="標楷體" pitchFamily="65" charset="-120"/>
              </a:rPr>
              <a:t> </a:t>
            </a:r>
            <a:r>
              <a:rPr lang="zh-TW" altLang="en-US" b="1">
                <a:solidFill>
                  <a:srgbClr val="00194D"/>
                </a:solidFill>
                <a:latin typeface="Times New Roman" panose="02020603050405020304" pitchFamily="18" charset="0"/>
                <a:ea typeface="標楷體" pitchFamily="65" charset="-120"/>
              </a:rPr>
              <a:t>「堅實的學習環境」。</a:t>
            </a:r>
            <a:r>
              <a:rPr lang="en-US" altLang="zh-TW" b="1">
                <a:solidFill>
                  <a:srgbClr val="00194D"/>
                </a:solidFill>
                <a:latin typeface="Times New Roman" panose="02020603050405020304" pitchFamily="18" charset="0"/>
                <a:ea typeface="標楷體" pitchFamily="65" charset="-120"/>
              </a:rPr>
              <a:t>(Substantial Learning Environment)</a:t>
            </a:r>
            <a:r>
              <a:rPr lang="zh-TW" altLang="en-US">
                <a:solidFill>
                  <a:srgbClr val="00194D"/>
                </a:solidFill>
                <a:latin typeface="Times New Roman" panose="02020603050405020304" pitchFamily="18" charset="0"/>
                <a:ea typeface="標楷體" pitchFamily="65" charset="-120"/>
              </a:rPr>
              <a:t>（</a:t>
            </a:r>
            <a:r>
              <a:rPr lang="en-US" altLang="zh-TW">
                <a:solidFill>
                  <a:srgbClr val="00194D"/>
                </a:solidFill>
                <a:latin typeface="Times New Roman" panose="02020603050405020304" pitchFamily="18" charset="0"/>
                <a:ea typeface="標楷體" pitchFamily="65" charset="-120"/>
              </a:rPr>
              <a:t>Wittmann 1995, 2001</a:t>
            </a:r>
            <a:r>
              <a:rPr lang="zh-TW" altLang="en-US">
                <a:solidFill>
                  <a:srgbClr val="00194D"/>
                </a:solidFill>
                <a:latin typeface="Times New Roman" panose="02020603050405020304" pitchFamily="18" charset="0"/>
                <a:ea typeface="標楷體" pitchFamily="65" charset="-120"/>
              </a:rPr>
              <a:t>）</a:t>
            </a:r>
            <a:r>
              <a:rPr lang="zh-TW" altLang="en-US">
                <a:solidFill>
                  <a:srgbClr val="00194D"/>
                </a:solidFill>
              </a:rPr>
              <a:t> </a:t>
            </a:r>
          </a:p>
        </p:txBody>
      </p:sp>
      <p:sp>
        <p:nvSpPr>
          <p:cNvPr id="5124" name="投影片編號版面配置區 1">
            <a:extLst>
              <a:ext uri="{FF2B5EF4-FFF2-40B4-BE49-F238E27FC236}">
                <a16:creationId xmlns:a16="http://schemas.microsoft.com/office/drawing/2014/main" id="{7C8AAC85-E688-42B3-9AEE-22E112D64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C1FC25F-3474-4750-96ED-32C3DE94D450}" type="slidenum">
              <a:rPr kumimoji="0" lang="en-US" altLang="zh-TW"/>
              <a:pPr/>
              <a:t>2</a:t>
            </a:fld>
            <a:endParaRPr kumimoji="0" lang="en-US" altLang="zh-TW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6DF2C6FA-2810-4BF0-9D15-611C014EB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zh-HK"/>
          </a:p>
        </p:txBody>
      </p:sp>
      <p:pic>
        <p:nvPicPr>
          <p:cNvPr id="23555" name="Picture 3" descr="2">
            <a:extLst>
              <a:ext uri="{FF2B5EF4-FFF2-40B4-BE49-F238E27FC236}">
                <a16:creationId xmlns:a16="http://schemas.microsoft.com/office/drawing/2014/main" id="{11BE1D70-AF91-4415-B8D1-1292EC798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投影片編號版面配置區 1">
            <a:extLst>
              <a:ext uri="{FF2B5EF4-FFF2-40B4-BE49-F238E27FC236}">
                <a16:creationId xmlns:a16="http://schemas.microsoft.com/office/drawing/2014/main" id="{474FB3E4-B05C-4180-BA88-4A267A187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C59AF34-2AD5-4A77-88D7-DB62900AF18D}" type="slidenum">
              <a:rPr kumimoji="0" lang="en-US" altLang="zh-TW"/>
              <a:pPr/>
              <a:t>20</a:t>
            </a:fld>
            <a:endParaRPr kumimoji="0" lang="en-US" altLang="zh-TW"/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8CA8E9C-2203-4E67-A41E-222182411D33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3716338"/>
            <a:ext cx="1584325" cy="360362"/>
            <a:chOff x="1746" y="1752"/>
            <a:chExt cx="3402" cy="590"/>
          </a:xfrm>
        </p:grpSpPr>
        <p:sp>
          <p:nvSpPr>
            <p:cNvPr id="24659" name="Rectangle 3">
              <a:extLst>
                <a:ext uri="{FF2B5EF4-FFF2-40B4-BE49-F238E27FC236}">
                  <a16:creationId xmlns:a16="http://schemas.microsoft.com/office/drawing/2014/main" id="{6008AE44-895C-45DA-B9B5-A0ED5EFDB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1752"/>
              <a:ext cx="3402" cy="5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660" name="Line 4">
              <a:extLst>
                <a:ext uri="{FF2B5EF4-FFF2-40B4-BE49-F238E27FC236}">
                  <a16:creationId xmlns:a16="http://schemas.microsoft.com/office/drawing/2014/main" id="{0061E50F-BF2E-427D-A888-B69234B389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933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1" name="Line 5">
              <a:extLst>
                <a:ext uri="{FF2B5EF4-FFF2-40B4-BE49-F238E27FC236}">
                  <a16:creationId xmlns:a16="http://schemas.microsoft.com/office/drawing/2014/main" id="{87D40958-4B14-47FA-AA7B-7AF29518B0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5" y="1933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2" name="Line 6">
              <a:extLst>
                <a:ext uri="{FF2B5EF4-FFF2-40B4-BE49-F238E27FC236}">
                  <a16:creationId xmlns:a16="http://schemas.microsoft.com/office/drawing/2014/main" id="{FCE3E169-A0C0-47D5-B13E-B8466A70C8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0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3" name="Line 7">
              <a:extLst>
                <a:ext uri="{FF2B5EF4-FFF2-40B4-BE49-F238E27FC236}">
                  <a16:creationId xmlns:a16="http://schemas.microsoft.com/office/drawing/2014/main" id="{0B714749-5DC6-496F-8CA1-A2D313D0F4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36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4" name="Line 8">
              <a:extLst>
                <a:ext uri="{FF2B5EF4-FFF2-40B4-BE49-F238E27FC236}">
                  <a16:creationId xmlns:a16="http://schemas.microsoft.com/office/drawing/2014/main" id="{8482DF0C-681F-4ECB-AF43-A954725FC8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2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5" name="Line 9">
              <a:extLst>
                <a:ext uri="{FF2B5EF4-FFF2-40B4-BE49-F238E27FC236}">
                  <a16:creationId xmlns:a16="http://schemas.microsoft.com/office/drawing/2014/main" id="{37B82300-F250-4E52-881B-683A8CEBCA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8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6" name="Line 10">
              <a:extLst>
                <a:ext uri="{FF2B5EF4-FFF2-40B4-BE49-F238E27FC236}">
                  <a16:creationId xmlns:a16="http://schemas.microsoft.com/office/drawing/2014/main" id="{5ABC4B49-5C11-405B-8B95-4BAFDCBC1F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4" y="1933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7" name="Line 11">
              <a:extLst>
                <a:ext uri="{FF2B5EF4-FFF2-40B4-BE49-F238E27FC236}">
                  <a16:creationId xmlns:a16="http://schemas.microsoft.com/office/drawing/2014/main" id="{95D6BE80-0789-4C41-8030-104BAB546F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8" name="Line 12">
              <a:extLst>
                <a:ext uri="{FF2B5EF4-FFF2-40B4-BE49-F238E27FC236}">
                  <a16:creationId xmlns:a16="http://schemas.microsoft.com/office/drawing/2014/main" id="{9AB4C75B-A11E-4DE9-9235-44823D795D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6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9" name="Line 13">
              <a:extLst>
                <a:ext uri="{FF2B5EF4-FFF2-40B4-BE49-F238E27FC236}">
                  <a16:creationId xmlns:a16="http://schemas.microsoft.com/office/drawing/2014/main" id="{20D4F77F-65E1-4321-8A4D-0C738BC200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52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0" name="Line 14">
              <a:extLst>
                <a:ext uri="{FF2B5EF4-FFF2-40B4-BE49-F238E27FC236}">
                  <a16:creationId xmlns:a16="http://schemas.microsoft.com/office/drawing/2014/main" id="{08CAE2CE-D45E-4811-BC29-3C312FCAB7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8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1" name="Line 15">
              <a:extLst>
                <a:ext uri="{FF2B5EF4-FFF2-40B4-BE49-F238E27FC236}">
                  <a16:creationId xmlns:a16="http://schemas.microsoft.com/office/drawing/2014/main" id="{57F57778-6BC5-4F55-A1C9-9E95AF1B76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4" y="1933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2" name="Line 16">
              <a:extLst>
                <a:ext uri="{FF2B5EF4-FFF2-40B4-BE49-F238E27FC236}">
                  <a16:creationId xmlns:a16="http://schemas.microsoft.com/office/drawing/2014/main" id="{803BF413-D0A2-4921-AF95-673722B806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60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3" name="Line 17">
              <a:extLst>
                <a:ext uri="{FF2B5EF4-FFF2-40B4-BE49-F238E27FC236}">
                  <a16:creationId xmlns:a16="http://schemas.microsoft.com/office/drawing/2014/main" id="{FD90B803-6364-4D3D-9A78-0DE07DAAF0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4" name="Line 18">
              <a:extLst>
                <a:ext uri="{FF2B5EF4-FFF2-40B4-BE49-F238E27FC236}">
                  <a16:creationId xmlns:a16="http://schemas.microsoft.com/office/drawing/2014/main" id="{F1DF202A-10F4-45E2-B738-170C947D11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2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5" name="Line 19">
              <a:extLst>
                <a:ext uri="{FF2B5EF4-FFF2-40B4-BE49-F238E27FC236}">
                  <a16:creationId xmlns:a16="http://schemas.microsoft.com/office/drawing/2014/main" id="{4D9466AF-CEB9-4DCD-8FF1-0EBC1FF956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8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6" name="Line 20">
              <a:extLst>
                <a:ext uri="{FF2B5EF4-FFF2-40B4-BE49-F238E27FC236}">
                  <a16:creationId xmlns:a16="http://schemas.microsoft.com/office/drawing/2014/main" id="{3D9B6DCE-405B-4221-862E-E75F71F3C3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5" y="1933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7" name="Line 21">
              <a:extLst>
                <a:ext uri="{FF2B5EF4-FFF2-40B4-BE49-F238E27FC236}">
                  <a16:creationId xmlns:a16="http://schemas.microsoft.com/office/drawing/2014/main" id="{5958C105-0810-49AB-A96C-A047B70AAB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1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8" name="Line 22">
              <a:extLst>
                <a:ext uri="{FF2B5EF4-FFF2-40B4-BE49-F238E27FC236}">
                  <a16:creationId xmlns:a16="http://schemas.microsoft.com/office/drawing/2014/main" id="{28F343E5-A406-4615-AE79-FD157EF0FD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77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9" name="Line 23">
              <a:extLst>
                <a:ext uri="{FF2B5EF4-FFF2-40B4-BE49-F238E27FC236}">
                  <a16:creationId xmlns:a16="http://schemas.microsoft.com/office/drawing/2014/main" id="{0F8C484C-5F20-4CA4-A5B8-3895B7522B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3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0" name="Line 24">
              <a:extLst>
                <a:ext uri="{FF2B5EF4-FFF2-40B4-BE49-F238E27FC236}">
                  <a16:creationId xmlns:a16="http://schemas.microsoft.com/office/drawing/2014/main" id="{E4B0C539-599C-4371-B742-E8E6E346B6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49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5">
            <a:extLst>
              <a:ext uri="{FF2B5EF4-FFF2-40B4-BE49-F238E27FC236}">
                <a16:creationId xmlns:a16="http://schemas.microsoft.com/office/drawing/2014/main" id="{E62B2BA2-6A70-4EB9-BE5E-ABE066AB6AEA}"/>
              </a:ext>
            </a:extLst>
          </p:cNvPr>
          <p:cNvGrpSpPr>
            <a:grpSpLocks/>
          </p:cNvGrpSpPr>
          <p:nvPr/>
        </p:nvGrpSpPr>
        <p:grpSpPr bwMode="auto">
          <a:xfrm>
            <a:off x="3419475" y="3716338"/>
            <a:ext cx="1584325" cy="360362"/>
            <a:chOff x="1746" y="1752"/>
            <a:chExt cx="3402" cy="590"/>
          </a:xfrm>
        </p:grpSpPr>
        <p:sp>
          <p:nvSpPr>
            <p:cNvPr id="24637" name="Rectangle 26">
              <a:extLst>
                <a:ext uri="{FF2B5EF4-FFF2-40B4-BE49-F238E27FC236}">
                  <a16:creationId xmlns:a16="http://schemas.microsoft.com/office/drawing/2014/main" id="{6885DC33-1659-4097-8A94-80662AA17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1752"/>
              <a:ext cx="3402" cy="5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638" name="Line 27">
              <a:extLst>
                <a:ext uri="{FF2B5EF4-FFF2-40B4-BE49-F238E27FC236}">
                  <a16:creationId xmlns:a16="http://schemas.microsoft.com/office/drawing/2014/main" id="{948F1D2C-C45C-4F91-9893-AB5EA8C206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933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9" name="Line 28">
              <a:extLst>
                <a:ext uri="{FF2B5EF4-FFF2-40B4-BE49-F238E27FC236}">
                  <a16:creationId xmlns:a16="http://schemas.microsoft.com/office/drawing/2014/main" id="{FC5860F8-4544-442A-B27E-3CD5AE78BA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5" y="1933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0" name="Line 29">
              <a:extLst>
                <a:ext uri="{FF2B5EF4-FFF2-40B4-BE49-F238E27FC236}">
                  <a16:creationId xmlns:a16="http://schemas.microsoft.com/office/drawing/2014/main" id="{B168167F-03B5-4271-8D51-C27FFA41B9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0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1" name="Line 30">
              <a:extLst>
                <a:ext uri="{FF2B5EF4-FFF2-40B4-BE49-F238E27FC236}">
                  <a16:creationId xmlns:a16="http://schemas.microsoft.com/office/drawing/2014/main" id="{0E9C972E-C55A-458E-AF57-35C1970D95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36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2" name="Line 31">
              <a:extLst>
                <a:ext uri="{FF2B5EF4-FFF2-40B4-BE49-F238E27FC236}">
                  <a16:creationId xmlns:a16="http://schemas.microsoft.com/office/drawing/2014/main" id="{70E4FB59-F04D-478B-B212-75B058A446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2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3" name="Line 32">
              <a:extLst>
                <a:ext uri="{FF2B5EF4-FFF2-40B4-BE49-F238E27FC236}">
                  <a16:creationId xmlns:a16="http://schemas.microsoft.com/office/drawing/2014/main" id="{54E44CEC-3BA1-4FDA-AA0F-E7DE5C336E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8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4" name="Line 33">
              <a:extLst>
                <a:ext uri="{FF2B5EF4-FFF2-40B4-BE49-F238E27FC236}">
                  <a16:creationId xmlns:a16="http://schemas.microsoft.com/office/drawing/2014/main" id="{19DD7AC5-FDD6-4070-8B31-C78F709987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4" y="1933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5" name="Line 34">
              <a:extLst>
                <a:ext uri="{FF2B5EF4-FFF2-40B4-BE49-F238E27FC236}">
                  <a16:creationId xmlns:a16="http://schemas.microsoft.com/office/drawing/2014/main" id="{B12FE222-77AD-4C24-8A39-B003B1AC7D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6" name="Line 35">
              <a:extLst>
                <a:ext uri="{FF2B5EF4-FFF2-40B4-BE49-F238E27FC236}">
                  <a16:creationId xmlns:a16="http://schemas.microsoft.com/office/drawing/2014/main" id="{B3E0F431-D4FF-4222-A631-E4304DCA37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6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7" name="Line 36">
              <a:extLst>
                <a:ext uri="{FF2B5EF4-FFF2-40B4-BE49-F238E27FC236}">
                  <a16:creationId xmlns:a16="http://schemas.microsoft.com/office/drawing/2014/main" id="{A1AB9D5B-871D-46B4-A13C-5571CAC21E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52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8" name="Line 37">
              <a:extLst>
                <a:ext uri="{FF2B5EF4-FFF2-40B4-BE49-F238E27FC236}">
                  <a16:creationId xmlns:a16="http://schemas.microsoft.com/office/drawing/2014/main" id="{25204858-9DAE-4EFC-807B-C5DD820348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8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9" name="Line 38">
              <a:extLst>
                <a:ext uri="{FF2B5EF4-FFF2-40B4-BE49-F238E27FC236}">
                  <a16:creationId xmlns:a16="http://schemas.microsoft.com/office/drawing/2014/main" id="{41DD4DA3-00DD-4580-A21B-50D077BB68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4" y="1933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0" name="Line 39">
              <a:extLst>
                <a:ext uri="{FF2B5EF4-FFF2-40B4-BE49-F238E27FC236}">
                  <a16:creationId xmlns:a16="http://schemas.microsoft.com/office/drawing/2014/main" id="{9A6A143A-2B2B-458B-9628-0E4888E6A4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60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1" name="Line 40">
              <a:extLst>
                <a:ext uri="{FF2B5EF4-FFF2-40B4-BE49-F238E27FC236}">
                  <a16:creationId xmlns:a16="http://schemas.microsoft.com/office/drawing/2014/main" id="{228D93A2-8D8B-4274-932E-526D68EE4D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2" name="Line 41">
              <a:extLst>
                <a:ext uri="{FF2B5EF4-FFF2-40B4-BE49-F238E27FC236}">
                  <a16:creationId xmlns:a16="http://schemas.microsoft.com/office/drawing/2014/main" id="{31CBEC1D-44AF-46E3-9E20-22A91E1B8A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2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3" name="Line 42">
              <a:extLst>
                <a:ext uri="{FF2B5EF4-FFF2-40B4-BE49-F238E27FC236}">
                  <a16:creationId xmlns:a16="http://schemas.microsoft.com/office/drawing/2014/main" id="{B1639A82-3D7A-4E0F-825C-8658BB44DD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8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4" name="Line 43">
              <a:extLst>
                <a:ext uri="{FF2B5EF4-FFF2-40B4-BE49-F238E27FC236}">
                  <a16:creationId xmlns:a16="http://schemas.microsoft.com/office/drawing/2014/main" id="{B986B797-65FE-4D34-A79B-6D01FE2508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5" y="1933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5" name="Line 44">
              <a:extLst>
                <a:ext uri="{FF2B5EF4-FFF2-40B4-BE49-F238E27FC236}">
                  <a16:creationId xmlns:a16="http://schemas.microsoft.com/office/drawing/2014/main" id="{F7E76F30-4F34-43DC-8644-6CE5368AB1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1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6" name="Line 45">
              <a:extLst>
                <a:ext uri="{FF2B5EF4-FFF2-40B4-BE49-F238E27FC236}">
                  <a16:creationId xmlns:a16="http://schemas.microsoft.com/office/drawing/2014/main" id="{7DC45CC6-FF0A-4D54-B53E-D34627BFA3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77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7" name="Line 46">
              <a:extLst>
                <a:ext uri="{FF2B5EF4-FFF2-40B4-BE49-F238E27FC236}">
                  <a16:creationId xmlns:a16="http://schemas.microsoft.com/office/drawing/2014/main" id="{9F0070DF-9029-4A81-B350-D59C32917E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3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8" name="Line 47">
              <a:extLst>
                <a:ext uri="{FF2B5EF4-FFF2-40B4-BE49-F238E27FC236}">
                  <a16:creationId xmlns:a16="http://schemas.microsoft.com/office/drawing/2014/main" id="{F08CF603-66C1-4616-AD65-C7A3922EF9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49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96" name="Rectangle 48">
            <a:extLst>
              <a:ext uri="{FF2B5EF4-FFF2-40B4-BE49-F238E27FC236}">
                <a16:creationId xmlns:a16="http://schemas.microsoft.com/office/drawing/2014/main" id="{ECB1DD11-4EAE-4DB4-B6DC-1F8EFC9168C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a typeface="標楷體" pitchFamily="65" charset="-120"/>
              </a:rPr>
              <a:t>用厘米尺量度長度</a:t>
            </a:r>
          </a:p>
        </p:txBody>
      </p:sp>
      <p:sp>
        <p:nvSpPr>
          <p:cNvPr id="27697" name="Text Box 49">
            <a:extLst>
              <a:ext uri="{FF2B5EF4-FFF2-40B4-BE49-F238E27FC236}">
                <a16:creationId xmlns:a16="http://schemas.microsoft.com/office/drawing/2014/main" id="{E2A33AF6-7969-4100-9761-5952ECB95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11049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3200" b="1">
                <a:solidFill>
                  <a:srgbClr val="0039E5"/>
                </a:solidFill>
                <a:ea typeface="標楷體" pitchFamily="65" charset="-120"/>
              </a:rPr>
              <a:t>你的學生懂得運用他（她）的厘米尺，量出餐桌的長度嗎？</a:t>
            </a:r>
          </a:p>
        </p:txBody>
      </p:sp>
      <p:grpSp>
        <p:nvGrpSpPr>
          <p:cNvPr id="4" name="Group 50">
            <a:extLst>
              <a:ext uri="{FF2B5EF4-FFF2-40B4-BE49-F238E27FC236}">
                <a16:creationId xmlns:a16="http://schemas.microsoft.com/office/drawing/2014/main" id="{F70C0337-5C73-42D1-81B9-78327AFB6674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4149725"/>
            <a:ext cx="7634288" cy="2447925"/>
            <a:chOff x="657" y="2614"/>
            <a:chExt cx="4763" cy="1542"/>
          </a:xfrm>
        </p:grpSpPr>
        <p:sp>
          <p:nvSpPr>
            <p:cNvPr id="24632" name="AutoShape 51">
              <a:extLst>
                <a:ext uri="{FF2B5EF4-FFF2-40B4-BE49-F238E27FC236}">
                  <a16:creationId xmlns:a16="http://schemas.microsoft.com/office/drawing/2014/main" id="{BBE1FB8B-E4F5-4D19-9A19-02CB8736F9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57" y="2614"/>
              <a:ext cx="4763" cy="453"/>
            </a:xfrm>
            <a:custGeom>
              <a:avLst/>
              <a:gdLst>
                <a:gd name="T0" fmla="*/ 4168 w 21600"/>
                <a:gd name="T1" fmla="*/ 227 h 21600"/>
                <a:gd name="T2" fmla="*/ 2382 w 21600"/>
                <a:gd name="T3" fmla="*/ 453 h 21600"/>
                <a:gd name="T4" fmla="*/ 595 w 21600"/>
                <a:gd name="T5" fmla="*/ 227 h 21600"/>
                <a:gd name="T6" fmla="*/ 238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9 w 21600"/>
                <a:gd name="T13" fmla="*/ 4482 h 21600"/>
                <a:gd name="T14" fmla="*/ 17101 w 21600"/>
                <a:gd name="T15" fmla="*/ 1711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3" name="Rectangle 52">
              <a:extLst>
                <a:ext uri="{FF2B5EF4-FFF2-40B4-BE49-F238E27FC236}">
                  <a16:creationId xmlns:a16="http://schemas.microsoft.com/office/drawing/2014/main" id="{A2BAF436-7A90-4F0F-AC96-59C9F39C9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3067"/>
              <a:ext cx="137" cy="1089"/>
            </a:xfrm>
            <a:prstGeom prst="rect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634" name="Rectangle 53">
              <a:extLst>
                <a:ext uri="{FF2B5EF4-FFF2-40B4-BE49-F238E27FC236}">
                  <a16:creationId xmlns:a16="http://schemas.microsoft.com/office/drawing/2014/main" id="{466CB8DE-DDC9-4AF2-887A-DC49D8C82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3067"/>
              <a:ext cx="137" cy="1089"/>
            </a:xfrm>
            <a:prstGeom prst="rect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635" name="Rectangle 54">
              <a:extLst>
                <a:ext uri="{FF2B5EF4-FFF2-40B4-BE49-F238E27FC236}">
                  <a16:creationId xmlns:a16="http://schemas.microsoft.com/office/drawing/2014/main" id="{C822A0A6-5903-44D6-8F51-F76D48E76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3067"/>
              <a:ext cx="136" cy="726"/>
            </a:xfrm>
            <a:prstGeom prst="rect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636" name="Rectangle 55">
              <a:extLst>
                <a:ext uri="{FF2B5EF4-FFF2-40B4-BE49-F238E27FC236}">
                  <a16:creationId xmlns:a16="http://schemas.microsoft.com/office/drawing/2014/main" id="{AA5BDD5B-1834-407B-95F2-A3055CAA3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3067"/>
              <a:ext cx="136" cy="726"/>
            </a:xfrm>
            <a:prstGeom prst="rect">
              <a:avLst/>
            </a:prstGeom>
            <a:solidFill>
              <a:srgbClr val="996633"/>
            </a:solidFill>
            <a:ln w="9525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" name="Group 56">
            <a:extLst>
              <a:ext uri="{FF2B5EF4-FFF2-40B4-BE49-F238E27FC236}">
                <a16:creationId xmlns:a16="http://schemas.microsoft.com/office/drawing/2014/main" id="{00EFD632-E93D-419D-A05A-CDEFABA6C956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3716338"/>
            <a:ext cx="1584325" cy="360362"/>
            <a:chOff x="1746" y="1752"/>
            <a:chExt cx="3402" cy="590"/>
          </a:xfrm>
        </p:grpSpPr>
        <p:sp>
          <p:nvSpPr>
            <p:cNvPr id="24610" name="Rectangle 57">
              <a:extLst>
                <a:ext uri="{FF2B5EF4-FFF2-40B4-BE49-F238E27FC236}">
                  <a16:creationId xmlns:a16="http://schemas.microsoft.com/office/drawing/2014/main" id="{F1DD0EB9-DB44-42B3-A564-9D1194121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1752"/>
              <a:ext cx="3402" cy="58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611" name="Line 58">
              <a:extLst>
                <a:ext uri="{FF2B5EF4-FFF2-40B4-BE49-F238E27FC236}">
                  <a16:creationId xmlns:a16="http://schemas.microsoft.com/office/drawing/2014/main" id="{AE636860-AF26-464F-ABC2-30D2910ADC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933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Line 59">
              <a:extLst>
                <a:ext uri="{FF2B5EF4-FFF2-40B4-BE49-F238E27FC236}">
                  <a16:creationId xmlns:a16="http://schemas.microsoft.com/office/drawing/2014/main" id="{F2FE01A3-7CA7-4A0A-874F-BB75182836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5" y="1933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Line 60">
              <a:extLst>
                <a:ext uri="{FF2B5EF4-FFF2-40B4-BE49-F238E27FC236}">
                  <a16:creationId xmlns:a16="http://schemas.microsoft.com/office/drawing/2014/main" id="{E8A853FE-B969-4BF4-B346-E6F7E9552A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0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4" name="Line 61">
              <a:extLst>
                <a:ext uri="{FF2B5EF4-FFF2-40B4-BE49-F238E27FC236}">
                  <a16:creationId xmlns:a16="http://schemas.microsoft.com/office/drawing/2014/main" id="{880DD0EB-22BB-4D24-ACD3-1A47341EFD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36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5" name="Line 62">
              <a:extLst>
                <a:ext uri="{FF2B5EF4-FFF2-40B4-BE49-F238E27FC236}">
                  <a16:creationId xmlns:a16="http://schemas.microsoft.com/office/drawing/2014/main" id="{1FD8B05D-C00B-4496-931F-9ADB5439D3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2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Line 63">
              <a:extLst>
                <a:ext uri="{FF2B5EF4-FFF2-40B4-BE49-F238E27FC236}">
                  <a16:creationId xmlns:a16="http://schemas.microsoft.com/office/drawing/2014/main" id="{D4FD36F9-5939-446A-A65C-EF4F548DE1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8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Line 64">
              <a:extLst>
                <a:ext uri="{FF2B5EF4-FFF2-40B4-BE49-F238E27FC236}">
                  <a16:creationId xmlns:a16="http://schemas.microsoft.com/office/drawing/2014/main" id="{D72D82DA-3C7E-4393-97DC-FB9B544E9A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4" y="1933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Line 65">
              <a:extLst>
                <a:ext uri="{FF2B5EF4-FFF2-40B4-BE49-F238E27FC236}">
                  <a16:creationId xmlns:a16="http://schemas.microsoft.com/office/drawing/2014/main" id="{1EF6DEF4-170A-4B98-813F-C1B95CE476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Line 66">
              <a:extLst>
                <a:ext uri="{FF2B5EF4-FFF2-40B4-BE49-F238E27FC236}">
                  <a16:creationId xmlns:a16="http://schemas.microsoft.com/office/drawing/2014/main" id="{0BBDB88E-5EF2-403E-B154-1C684291BD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6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Line 67">
              <a:extLst>
                <a:ext uri="{FF2B5EF4-FFF2-40B4-BE49-F238E27FC236}">
                  <a16:creationId xmlns:a16="http://schemas.microsoft.com/office/drawing/2014/main" id="{9674868E-326B-4077-BB19-A30D95C359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52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Line 68">
              <a:extLst>
                <a:ext uri="{FF2B5EF4-FFF2-40B4-BE49-F238E27FC236}">
                  <a16:creationId xmlns:a16="http://schemas.microsoft.com/office/drawing/2014/main" id="{731E5F5D-C62B-420E-A1AA-230C58E4EC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8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Line 69">
              <a:extLst>
                <a:ext uri="{FF2B5EF4-FFF2-40B4-BE49-F238E27FC236}">
                  <a16:creationId xmlns:a16="http://schemas.microsoft.com/office/drawing/2014/main" id="{82D097B5-38D0-4945-AE30-2D79B5B0A3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4" y="1933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Line 70">
              <a:extLst>
                <a:ext uri="{FF2B5EF4-FFF2-40B4-BE49-F238E27FC236}">
                  <a16:creationId xmlns:a16="http://schemas.microsoft.com/office/drawing/2014/main" id="{74AE794B-3A34-4640-86D3-34A88773E3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60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Line 71">
              <a:extLst>
                <a:ext uri="{FF2B5EF4-FFF2-40B4-BE49-F238E27FC236}">
                  <a16:creationId xmlns:a16="http://schemas.microsoft.com/office/drawing/2014/main" id="{4FC25F8F-B073-490F-AFA4-BBD667EAD6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Line 72">
              <a:extLst>
                <a:ext uri="{FF2B5EF4-FFF2-40B4-BE49-F238E27FC236}">
                  <a16:creationId xmlns:a16="http://schemas.microsoft.com/office/drawing/2014/main" id="{B49A7DAF-F6A5-450C-BFE5-B18D097E5A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2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6" name="Line 73">
              <a:extLst>
                <a:ext uri="{FF2B5EF4-FFF2-40B4-BE49-F238E27FC236}">
                  <a16:creationId xmlns:a16="http://schemas.microsoft.com/office/drawing/2014/main" id="{2656147B-347F-4A54-81C3-1B93AE67BF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8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7" name="Line 74">
              <a:extLst>
                <a:ext uri="{FF2B5EF4-FFF2-40B4-BE49-F238E27FC236}">
                  <a16:creationId xmlns:a16="http://schemas.microsoft.com/office/drawing/2014/main" id="{DB17C86F-8BA1-4CD4-B1FD-09B9F1390C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5" y="1933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8" name="Line 75">
              <a:extLst>
                <a:ext uri="{FF2B5EF4-FFF2-40B4-BE49-F238E27FC236}">
                  <a16:creationId xmlns:a16="http://schemas.microsoft.com/office/drawing/2014/main" id="{20DA27D4-8695-446E-8A03-9263C770D0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1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9" name="Line 76">
              <a:extLst>
                <a:ext uri="{FF2B5EF4-FFF2-40B4-BE49-F238E27FC236}">
                  <a16:creationId xmlns:a16="http://schemas.microsoft.com/office/drawing/2014/main" id="{48AACD35-E797-4870-AAE1-C26345C7D5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77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0" name="Line 77">
              <a:extLst>
                <a:ext uri="{FF2B5EF4-FFF2-40B4-BE49-F238E27FC236}">
                  <a16:creationId xmlns:a16="http://schemas.microsoft.com/office/drawing/2014/main" id="{3BD256B5-F05A-4D99-B09C-091C82B26F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3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1" name="Line 78">
              <a:extLst>
                <a:ext uri="{FF2B5EF4-FFF2-40B4-BE49-F238E27FC236}">
                  <a16:creationId xmlns:a16="http://schemas.microsoft.com/office/drawing/2014/main" id="{0334A2FD-CAD0-4DF6-AE95-55CF0C7D0E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49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727" name="Line 79">
            <a:extLst>
              <a:ext uri="{FF2B5EF4-FFF2-40B4-BE49-F238E27FC236}">
                <a16:creationId xmlns:a16="http://schemas.microsoft.com/office/drawing/2014/main" id="{C848C855-F391-4A59-B325-95E23494A2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3938" y="4076700"/>
            <a:ext cx="0" cy="431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8" name="Line 80">
            <a:extLst>
              <a:ext uri="{FF2B5EF4-FFF2-40B4-BE49-F238E27FC236}">
                <a16:creationId xmlns:a16="http://schemas.microsoft.com/office/drawing/2014/main" id="{8372D90E-504A-451F-AC9D-AE6B861040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9338" y="4076700"/>
            <a:ext cx="0" cy="431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9" name="Line 81">
            <a:extLst>
              <a:ext uri="{FF2B5EF4-FFF2-40B4-BE49-F238E27FC236}">
                <a16:creationId xmlns:a16="http://schemas.microsoft.com/office/drawing/2014/main" id="{E34FED8C-DD16-4F48-A013-613F0EEC5E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0425" y="4076700"/>
            <a:ext cx="0" cy="431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82">
            <a:extLst>
              <a:ext uri="{FF2B5EF4-FFF2-40B4-BE49-F238E27FC236}">
                <a16:creationId xmlns:a16="http://schemas.microsoft.com/office/drawing/2014/main" id="{3821BFA1-A75C-4584-BC5E-74595200596F}"/>
              </a:ext>
            </a:extLst>
          </p:cNvPr>
          <p:cNvGrpSpPr>
            <a:grpSpLocks/>
          </p:cNvGrpSpPr>
          <p:nvPr/>
        </p:nvGrpSpPr>
        <p:grpSpPr bwMode="auto">
          <a:xfrm>
            <a:off x="3419475" y="3716338"/>
            <a:ext cx="1584325" cy="360362"/>
            <a:chOff x="1746" y="1752"/>
            <a:chExt cx="3402" cy="590"/>
          </a:xfrm>
        </p:grpSpPr>
        <p:sp>
          <p:nvSpPr>
            <p:cNvPr id="24588" name="Rectangle 83">
              <a:extLst>
                <a:ext uri="{FF2B5EF4-FFF2-40B4-BE49-F238E27FC236}">
                  <a16:creationId xmlns:a16="http://schemas.microsoft.com/office/drawing/2014/main" id="{B1560A60-2DFB-4581-B271-C3569305B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1752"/>
              <a:ext cx="3402" cy="58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589" name="Line 84">
              <a:extLst>
                <a:ext uri="{FF2B5EF4-FFF2-40B4-BE49-F238E27FC236}">
                  <a16:creationId xmlns:a16="http://schemas.microsoft.com/office/drawing/2014/main" id="{F3818994-C75E-4947-9E75-522B938610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933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Line 85">
              <a:extLst>
                <a:ext uri="{FF2B5EF4-FFF2-40B4-BE49-F238E27FC236}">
                  <a16:creationId xmlns:a16="http://schemas.microsoft.com/office/drawing/2014/main" id="{5F3A00F3-6152-40AE-8463-67CA81935A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5" y="1933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Line 86">
              <a:extLst>
                <a:ext uri="{FF2B5EF4-FFF2-40B4-BE49-F238E27FC236}">
                  <a16:creationId xmlns:a16="http://schemas.microsoft.com/office/drawing/2014/main" id="{C8E533EF-59E5-4D88-BBEA-FD3DC65179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0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Line 87">
              <a:extLst>
                <a:ext uri="{FF2B5EF4-FFF2-40B4-BE49-F238E27FC236}">
                  <a16:creationId xmlns:a16="http://schemas.microsoft.com/office/drawing/2014/main" id="{A58A91FC-0286-48CA-A079-917E7B226F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36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Line 88">
              <a:extLst>
                <a:ext uri="{FF2B5EF4-FFF2-40B4-BE49-F238E27FC236}">
                  <a16:creationId xmlns:a16="http://schemas.microsoft.com/office/drawing/2014/main" id="{BC70AFD3-F6C1-4892-8267-06A16266CD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2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Line 89">
              <a:extLst>
                <a:ext uri="{FF2B5EF4-FFF2-40B4-BE49-F238E27FC236}">
                  <a16:creationId xmlns:a16="http://schemas.microsoft.com/office/drawing/2014/main" id="{15A9C966-2461-4850-B62A-FD3BE7A08A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8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Line 90">
              <a:extLst>
                <a:ext uri="{FF2B5EF4-FFF2-40B4-BE49-F238E27FC236}">
                  <a16:creationId xmlns:a16="http://schemas.microsoft.com/office/drawing/2014/main" id="{081656D6-B77A-4EAF-A49A-C1EA72B564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4" y="1933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Line 91">
              <a:extLst>
                <a:ext uri="{FF2B5EF4-FFF2-40B4-BE49-F238E27FC236}">
                  <a16:creationId xmlns:a16="http://schemas.microsoft.com/office/drawing/2014/main" id="{16E09DE5-BA74-4F79-AA31-DDC883CE20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Line 92">
              <a:extLst>
                <a:ext uri="{FF2B5EF4-FFF2-40B4-BE49-F238E27FC236}">
                  <a16:creationId xmlns:a16="http://schemas.microsoft.com/office/drawing/2014/main" id="{98C9D2AE-A0F5-49C1-B0B9-7E67FF1CDB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6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Line 93">
              <a:extLst>
                <a:ext uri="{FF2B5EF4-FFF2-40B4-BE49-F238E27FC236}">
                  <a16:creationId xmlns:a16="http://schemas.microsoft.com/office/drawing/2014/main" id="{6C04785D-FF9F-4FC2-A0E3-6B4EB00910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52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Line 94">
              <a:extLst>
                <a:ext uri="{FF2B5EF4-FFF2-40B4-BE49-F238E27FC236}">
                  <a16:creationId xmlns:a16="http://schemas.microsoft.com/office/drawing/2014/main" id="{E0D82259-C47E-45D0-8C38-2423EC17CD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8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Line 95">
              <a:extLst>
                <a:ext uri="{FF2B5EF4-FFF2-40B4-BE49-F238E27FC236}">
                  <a16:creationId xmlns:a16="http://schemas.microsoft.com/office/drawing/2014/main" id="{2D21F9AE-586D-4526-AE7C-CD4CFFA81A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4" y="1933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Line 96">
              <a:extLst>
                <a:ext uri="{FF2B5EF4-FFF2-40B4-BE49-F238E27FC236}">
                  <a16:creationId xmlns:a16="http://schemas.microsoft.com/office/drawing/2014/main" id="{882A0F62-5198-4D87-B5CF-E577F09CF9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60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Line 97">
              <a:extLst>
                <a:ext uri="{FF2B5EF4-FFF2-40B4-BE49-F238E27FC236}">
                  <a16:creationId xmlns:a16="http://schemas.microsoft.com/office/drawing/2014/main" id="{3E7685F3-7B0D-4F89-ACED-53D09F1341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Line 98">
              <a:extLst>
                <a:ext uri="{FF2B5EF4-FFF2-40B4-BE49-F238E27FC236}">
                  <a16:creationId xmlns:a16="http://schemas.microsoft.com/office/drawing/2014/main" id="{5B57E627-048C-4005-9F0D-E8EA306183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2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Line 99">
              <a:extLst>
                <a:ext uri="{FF2B5EF4-FFF2-40B4-BE49-F238E27FC236}">
                  <a16:creationId xmlns:a16="http://schemas.microsoft.com/office/drawing/2014/main" id="{F1898BA9-D726-40C4-910B-EFEF5C785F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8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Line 100">
              <a:extLst>
                <a:ext uri="{FF2B5EF4-FFF2-40B4-BE49-F238E27FC236}">
                  <a16:creationId xmlns:a16="http://schemas.microsoft.com/office/drawing/2014/main" id="{7FCD9AF7-DEDA-4C29-AA85-51152433D9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5" y="1933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Line 101">
              <a:extLst>
                <a:ext uri="{FF2B5EF4-FFF2-40B4-BE49-F238E27FC236}">
                  <a16:creationId xmlns:a16="http://schemas.microsoft.com/office/drawing/2014/main" id="{8D9A47AB-5480-47C4-95E2-11A4F67A98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1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Line 102">
              <a:extLst>
                <a:ext uri="{FF2B5EF4-FFF2-40B4-BE49-F238E27FC236}">
                  <a16:creationId xmlns:a16="http://schemas.microsoft.com/office/drawing/2014/main" id="{66EA62F9-57BC-4D88-B2B3-1DF7FB8479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77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8" name="Line 103">
              <a:extLst>
                <a:ext uri="{FF2B5EF4-FFF2-40B4-BE49-F238E27FC236}">
                  <a16:creationId xmlns:a16="http://schemas.microsoft.com/office/drawing/2014/main" id="{3548C2D8-01EF-4C9C-8798-D9DB05D904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3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Line 104">
              <a:extLst>
                <a:ext uri="{FF2B5EF4-FFF2-40B4-BE49-F238E27FC236}">
                  <a16:creationId xmlns:a16="http://schemas.microsoft.com/office/drawing/2014/main" id="{8D5B936A-4A84-4F4B-996E-6C5257E19B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49" y="2024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31623E-6 L 0.03576 -0.05756 C 0.04323 -0.07051 0.05451 -0.07744 0.06614 -0.07744 C 0.07968 -0.07744 0.09027 -0.07051 0.09774 -0.05756 L 0.13385 2.31623E-6 " pathEditMode="relative" rAng="0" ptsTypes="FffFF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-3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31623E-6 L 0.03767 -0.05756 C 0.04566 -0.07051 0.05764 -0.07744 0.06979 -0.07744 C 0.08438 -0.07744 0.09549 -0.07051 0.10347 -0.05756 L 0.14184 2.31623E-6 " pathEditMode="relative" rAng="0" ptsTypes="FffFF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3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96" grpId="0"/>
      <p:bldP spid="2769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6295450-A190-4BF2-B7CB-492BB73BDD4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a typeface="標楷體" pitchFamily="65" charset="-120"/>
              </a:rPr>
              <a:t>觸覺培養</a:t>
            </a:r>
          </a:p>
        </p:txBody>
      </p:sp>
      <p:pic>
        <p:nvPicPr>
          <p:cNvPr id="19464" name="Picture 8" descr="j0287287">
            <a:extLst>
              <a:ext uri="{FF2B5EF4-FFF2-40B4-BE49-F238E27FC236}">
                <a16:creationId xmlns:a16="http://schemas.microsoft.com/office/drawing/2014/main" id="{3F1BE4E7-BA0A-4248-847F-B633CC07B54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4343400"/>
            <a:ext cx="1631950" cy="1768475"/>
          </a:xfrm>
          <a:noFill/>
        </p:spPr>
      </p:pic>
      <p:sp>
        <p:nvSpPr>
          <p:cNvPr id="19459" name="Text Box 3">
            <a:extLst>
              <a:ext uri="{FF2B5EF4-FFF2-40B4-BE49-F238E27FC236}">
                <a16:creationId xmlns:a16="http://schemas.microsoft.com/office/drawing/2014/main" id="{53CBEDE5-2B7A-4269-B8EA-5386217A6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260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3600" b="1">
                <a:solidFill>
                  <a:srgbClr val="FF0000"/>
                </a:solidFill>
                <a:ea typeface="標楷體" pitchFamily="65" charset="-120"/>
              </a:rPr>
              <a:t>建立以厘米作為長度單位的觸覺。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3417C34C-B80E-47CF-A7E6-07485C9AD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200400"/>
            <a:ext cx="358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  <a:t>剪出指定長度的絲帶，看誰最接近。</a:t>
            </a: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1635881F-C7AE-46D5-8E32-6F8BA5877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200400"/>
            <a:ext cx="358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  <a:t>猜一條繩子的長度，看誰最接近。</a:t>
            </a:r>
          </a:p>
        </p:txBody>
      </p:sp>
      <p:grpSp>
        <p:nvGrpSpPr>
          <p:cNvPr id="2" name="Group 51">
            <a:extLst>
              <a:ext uri="{FF2B5EF4-FFF2-40B4-BE49-F238E27FC236}">
                <a16:creationId xmlns:a16="http://schemas.microsoft.com/office/drawing/2014/main" id="{5D1E53FC-E930-4DA2-BE67-D5EF7EA8FE8B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4419600"/>
            <a:ext cx="1376363" cy="1292225"/>
            <a:chOff x="2352" y="3096"/>
            <a:chExt cx="867" cy="814"/>
          </a:xfrm>
        </p:grpSpPr>
        <p:sp>
          <p:nvSpPr>
            <p:cNvPr id="25608" name="Freeform 18">
              <a:extLst>
                <a:ext uri="{FF2B5EF4-FFF2-40B4-BE49-F238E27FC236}">
                  <a16:creationId xmlns:a16="http://schemas.microsoft.com/office/drawing/2014/main" id="{6C2ACB8F-9506-4BEC-ADF5-A8FEEDF85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096"/>
              <a:ext cx="641" cy="814"/>
            </a:xfrm>
            <a:custGeom>
              <a:avLst/>
              <a:gdLst>
                <a:gd name="T0" fmla="*/ 36 w 1282"/>
                <a:gd name="T1" fmla="*/ 211 h 1629"/>
                <a:gd name="T2" fmla="*/ 1 w 1282"/>
                <a:gd name="T3" fmla="*/ 185 h 1629"/>
                <a:gd name="T4" fmla="*/ 17 w 1282"/>
                <a:gd name="T5" fmla="*/ 143 h 1629"/>
                <a:gd name="T6" fmla="*/ 60 w 1282"/>
                <a:gd name="T7" fmla="*/ 114 h 1629"/>
                <a:gd name="T8" fmla="*/ 125 w 1282"/>
                <a:gd name="T9" fmla="*/ 80 h 1629"/>
                <a:gd name="T10" fmla="*/ 205 w 1282"/>
                <a:gd name="T11" fmla="*/ 44 h 1629"/>
                <a:gd name="T12" fmla="*/ 294 w 1282"/>
                <a:gd name="T13" fmla="*/ 16 h 1629"/>
                <a:gd name="T14" fmla="*/ 380 w 1282"/>
                <a:gd name="T15" fmla="*/ 0 h 1629"/>
                <a:gd name="T16" fmla="*/ 456 w 1282"/>
                <a:gd name="T17" fmla="*/ 10 h 1629"/>
                <a:gd name="T18" fmla="*/ 516 w 1282"/>
                <a:gd name="T19" fmla="*/ 52 h 1629"/>
                <a:gd name="T20" fmla="*/ 549 w 1282"/>
                <a:gd name="T21" fmla="*/ 135 h 1629"/>
                <a:gd name="T22" fmla="*/ 558 w 1282"/>
                <a:gd name="T23" fmla="*/ 242 h 1629"/>
                <a:gd name="T24" fmla="*/ 560 w 1282"/>
                <a:gd name="T25" fmla="*/ 356 h 1629"/>
                <a:gd name="T26" fmla="*/ 558 w 1282"/>
                <a:gd name="T27" fmla="*/ 468 h 1629"/>
                <a:gd name="T28" fmla="*/ 562 w 1282"/>
                <a:gd name="T29" fmla="*/ 572 h 1629"/>
                <a:gd name="T30" fmla="*/ 573 w 1282"/>
                <a:gd name="T31" fmla="*/ 664 h 1629"/>
                <a:gd name="T32" fmla="*/ 602 w 1282"/>
                <a:gd name="T33" fmla="*/ 738 h 1629"/>
                <a:gd name="T34" fmla="*/ 651 w 1282"/>
                <a:gd name="T35" fmla="*/ 789 h 1629"/>
                <a:gd name="T36" fmla="*/ 729 w 1282"/>
                <a:gd name="T37" fmla="*/ 821 h 1629"/>
                <a:gd name="T38" fmla="*/ 826 w 1282"/>
                <a:gd name="T39" fmla="*/ 850 h 1629"/>
                <a:gd name="T40" fmla="*/ 935 w 1282"/>
                <a:gd name="T41" fmla="*/ 886 h 1629"/>
                <a:gd name="T42" fmla="*/ 1047 w 1282"/>
                <a:gd name="T43" fmla="*/ 937 h 1629"/>
                <a:gd name="T44" fmla="*/ 1145 w 1282"/>
                <a:gd name="T45" fmla="*/ 1017 h 1629"/>
                <a:gd name="T46" fmla="*/ 1223 w 1282"/>
                <a:gd name="T47" fmla="*/ 1129 h 1629"/>
                <a:gd name="T48" fmla="*/ 1271 w 1282"/>
                <a:gd name="T49" fmla="*/ 1289 h 1629"/>
                <a:gd name="T50" fmla="*/ 1282 w 1282"/>
                <a:gd name="T51" fmla="*/ 1460 h 1629"/>
                <a:gd name="T52" fmla="*/ 1271 w 1282"/>
                <a:gd name="T53" fmla="*/ 1566 h 1629"/>
                <a:gd name="T54" fmla="*/ 1242 w 1282"/>
                <a:gd name="T55" fmla="*/ 1618 h 1629"/>
                <a:gd name="T56" fmla="*/ 1208 w 1282"/>
                <a:gd name="T57" fmla="*/ 1627 h 1629"/>
                <a:gd name="T58" fmla="*/ 1172 w 1282"/>
                <a:gd name="T59" fmla="*/ 1599 h 1629"/>
                <a:gd name="T60" fmla="*/ 1144 w 1282"/>
                <a:gd name="T61" fmla="*/ 1553 h 1629"/>
                <a:gd name="T62" fmla="*/ 1126 w 1282"/>
                <a:gd name="T63" fmla="*/ 1494 h 1629"/>
                <a:gd name="T64" fmla="*/ 1119 w 1282"/>
                <a:gd name="T65" fmla="*/ 1433 h 1629"/>
                <a:gd name="T66" fmla="*/ 1094 w 1282"/>
                <a:gd name="T67" fmla="*/ 1361 h 1629"/>
                <a:gd name="T68" fmla="*/ 1049 w 1282"/>
                <a:gd name="T69" fmla="*/ 1285 h 1629"/>
                <a:gd name="T70" fmla="*/ 990 w 1282"/>
                <a:gd name="T71" fmla="*/ 1207 h 1629"/>
                <a:gd name="T72" fmla="*/ 921 w 1282"/>
                <a:gd name="T73" fmla="*/ 1135 h 1629"/>
                <a:gd name="T74" fmla="*/ 849 w 1282"/>
                <a:gd name="T75" fmla="*/ 1072 h 1629"/>
                <a:gd name="T76" fmla="*/ 773 w 1282"/>
                <a:gd name="T77" fmla="*/ 1027 h 1629"/>
                <a:gd name="T78" fmla="*/ 701 w 1282"/>
                <a:gd name="T79" fmla="*/ 996 h 1629"/>
                <a:gd name="T80" fmla="*/ 630 w 1282"/>
                <a:gd name="T81" fmla="*/ 964 h 1629"/>
                <a:gd name="T82" fmla="*/ 566 w 1282"/>
                <a:gd name="T83" fmla="*/ 924 h 1629"/>
                <a:gd name="T84" fmla="*/ 509 w 1282"/>
                <a:gd name="T85" fmla="*/ 876 h 1629"/>
                <a:gd name="T86" fmla="*/ 461 w 1282"/>
                <a:gd name="T87" fmla="*/ 823 h 1629"/>
                <a:gd name="T88" fmla="*/ 425 w 1282"/>
                <a:gd name="T89" fmla="*/ 762 h 1629"/>
                <a:gd name="T90" fmla="*/ 404 w 1282"/>
                <a:gd name="T91" fmla="*/ 696 h 1629"/>
                <a:gd name="T92" fmla="*/ 399 w 1282"/>
                <a:gd name="T93" fmla="*/ 620 h 1629"/>
                <a:gd name="T94" fmla="*/ 401 w 1282"/>
                <a:gd name="T95" fmla="*/ 542 h 1629"/>
                <a:gd name="T96" fmla="*/ 408 w 1282"/>
                <a:gd name="T97" fmla="*/ 464 h 1629"/>
                <a:gd name="T98" fmla="*/ 414 w 1282"/>
                <a:gd name="T99" fmla="*/ 392 h 1629"/>
                <a:gd name="T100" fmla="*/ 418 w 1282"/>
                <a:gd name="T101" fmla="*/ 323 h 1629"/>
                <a:gd name="T102" fmla="*/ 416 w 1282"/>
                <a:gd name="T103" fmla="*/ 264 h 1629"/>
                <a:gd name="T104" fmla="*/ 402 w 1282"/>
                <a:gd name="T105" fmla="*/ 219 h 1629"/>
                <a:gd name="T106" fmla="*/ 368 w 1282"/>
                <a:gd name="T107" fmla="*/ 187 h 1629"/>
                <a:gd name="T108" fmla="*/ 317 w 1282"/>
                <a:gd name="T109" fmla="*/ 173 h 1629"/>
                <a:gd name="T110" fmla="*/ 256 w 1282"/>
                <a:gd name="T111" fmla="*/ 175 h 1629"/>
                <a:gd name="T112" fmla="*/ 192 w 1282"/>
                <a:gd name="T113" fmla="*/ 185 h 1629"/>
                <a:gd name="T114" fmla="*/ 133 w 1282"/>
                <a:gd name="T115" fmla="*/ 196 h 1629"/>
                <a:gd name="T116" fmla="*/ 85 w 1282"/>
                <a:gd name="T117" fmla="*/ 207 h 1629"/>
                <a:gd name="T118" fmla="*/ 64 w 1282"/>
                <a:gd name="T119" fmla="*/ 223 h 16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82"/>
                <a:gd name="T181" fmla="*/ 0 h 1629"/>
                <a:gd name="T182" fmla="*/ 1282 w 1282"/>
                <a:gd name="T183" fmla="*/ 1629 h 162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82" h="1629">
                  <a:moveTo>
                    <a:pt x="64" y="223"/>
                  </a:moveTo>
                  <a:lnTo>
                    <a:pt x="64" y="221"/>
                  </a:lnTo>
                  <a:lnTo>
                    <a:pt x="58" y="219"/>
                  </a:lnTo>
                  <a:lnTo>
                    <a:pt x="57" y="219"/>
                  </a:lnTo>
                  <a:lnTo>
                    <a:pt x="53" y="217"/>
                  </a:lnTo>
                  <a:lnTo>
                    <a:pt x="49" y="215"/>
                  </a:lnTo>
                  <a:lnTo>
                    <a:pt x="45" y="215"/>
                  </a:lnTo>
                  <a:lnTo>
                    <a:pt x="41" y="211"/>
                  </a:lnTo>
                  <a:lnTo>
                    <a:pt x="36" y="211"/>
                  </a:lnTo>
                  <a:lnTo>
                    <a:pt x="32" y="207"/>
                  </a:lnTo>
                  <a:lnTo>
                    <a:pt x="28" y="207"/>
                  </a:lnTo>
                  <a:lnTo>
                    <a:pt x="22" y="204"/>
                  </a:lnTo>
                  <a:lnTo>
                    <a:pt x="19" y="202"/>
                  </a:lnTo>
                  <a:lnTo>
                    <a:pt x="15" y="198"/>
                  </a:lnTo>
                  <a:lnTo>
                    <a:pt x="11" y="196"/>
                  </a:lnTo>
                  <a:lnTo>
                    <a:pt x="7" y="192"/>
                  </a:lnTo>
                  <a:lnTo>
                    <a:pt x="3" y="188"/>
                  </a:lnTo>
                  <a:lnTo>
                    <a:pt x="1" y="185"/>
                  </a:lnTo>
                  <a:lnTo>
                    <a:pt x="0" y="181"/>
                  </a:lnTo>
                  <a:lnTo>
                    <a:pt x="0" y="175"/>
                  </a:lnTo>
                  <a:lnTo>
                    <a:pt x="0" y="171"/>
                  </a:lnTo>
                  <a:lnTo>
                    <a:pt x="0" y="169"/>
                  </a:lnTo>
                  <a:lnTo>
                    <a:pt x="1" y="164"/>
                  </a:lnTo>
                  <a:lnTo>
                    <a:pt x="3" y="158"/>
                  </a:lnTo>
                  <a:lnTo>
                    <a:pt x="7" y="152"/>
                  </a:lnTo>
                  <a:lnTo>
                    <a:pt x="11" y="147"/>
                  </a:lnTo>
                  <a:lnTo>
                    <a:pt x="17" y="143"/>
                  </a:lnTo>
                  <a:lnTo>
                    <a:pt x="20" y="139"/>
                  </a:lnTo>
                  <a:lnTo>
                    <a:pt x="24" y="135"/>
                  </a:lnTo>
                  <a:lnTo>
                    <a:pt x="28" y="133"/>
                  </a:lnTo>
                  <a:lnTo>
                    <a:pt x="32" y="130"/>
                  </a:lnTo>
                  <a:lnTo>
                    <a:pt x="36" y="128"/>
                  </a:lnTo>
                  <a:lnTo>
                    <a:pt x="43" y="124"/>
                  </a:lnTo>
                  <a:lnTo>
                    <a:pt x="47" y="122"/>
                  </a:lnTo>
                  <a:lnTo>
                    <a:pt x="53" y="118"/>
                  </a:lnTo>
                  <a:lnTo>
                    <a:pt x="60" y="114"/>
                  </a:lnTo>
                  <a:lnTo>
                    <a:pt x="64" y="111"/>
                  </a:lnTo>
                  <a:lnTo>
                    <a:pt x="72" y="107"/>
                  </a:lnTo>
                  <a:lnTo>
                    <a:pt x="79" y="103"/>
                  </a:lnTo>
                  <a:lnTo>
                    <a:pt x="85" y="99"/>
                  </a:lnTo>
                  <a:lnTo>
                    <a:pt x="93" y="97"/>
                  </a:lnTo>
                  <a:lnTo>
                    <a:pt x="100" y="93"/>
                  </a:lnTo>
                  <a:lnTo>
                    <a:pt x="110" y="88"/>
                  </a:lnTo>
                  <a:lnTo>
                    <a:pt x="117" y="84"/>
                  </a:lnTo>
                  <a:lnTo>
                    <a:pt x="125" y="80"/>
                  </a:lnTo>
                  <a:lnTo>
                    <a:pt x="133" y="74"/>
                  </a:lnTo>
                  <a:lnTo>
                    <a:pt x="142" y="71"/>
                  </a:lnTo>
                  <a:lnTo>
                    <a:pt x="152" y="67"/>
                  </a:lnTo>
                  <a:lnTo>
                    <a:pt x="159" y="63"/>
                  </a:lnTo>
                  <a:lnTo>
                    <a:pt x="169" y="61"/>
                  </a:lnTo>
                  <a:lnTo>
                    <a:pt x="178" y="57"/>
                  </a:lnTo>
                  <a:lnTo>
                    <a:pt x="188" y="52"/>
                  </a:lnTo>
                  <a:lnTo>
                    <a:pt x="195" y="48"/>
                  </a:lnTo>
                  <a:lnTo>
                    <a:pt x="205" y="44"/>
                  </a:lnTo>
                  <a:lnTo>
                    <a:pt x="216" y="40"/>
                  </a:lnTo>
                  <a:lnTo>
                    <a:pt x="226" y="36"/>
                  </a:lnTo>
                  <a:lnTo>
                    <a:pt x="235" y="33"/>
                  </a:lnTo>
                  <a:lnTo>
                    <a:pt x="245" y="29"/>
                  </a:lnTo>
                  <a:lnTo>
                    <a:pt x="256" y="27"/>
                  </a:lnTo>
                  <a:lnTo>
                    <a:pt x="264" y="23"/>
                  </a:lnTo>
                  <a:lnTo>
                    <a:pt x="273" y="21"/>
                  </a:lnTo>
                  <a:lnTo>
                    <a:pt x="285" y="17"/>
                  </a:lnTo>
                  <a:lnTo>
                    <a:pt x="294" y="16"/>
                  </a:lnTo>
                  <a:lnTo>
                    <a:pt x="304" y="14"/>
                  </a:lnTo>
                  <a:lnTo>
                    <a:pt x="313" y="10"/>
                  </a:lnTo>
                  <a:lnTo>
                    <a:pt x="325" y="8"/>
                  </a:lnTo>
                  <a:lnTo>
                    <a:pt x="334" y="6"/>
                  </a:lnTo>
                  <a:lnTo>
                    <a:pt x="342" y="6"/>
                  </a:lnTo>
                  <a:lnTo>
                    <a:pt x="353" y="2"/>
                  </a:lnTo>
                  <a:lnTo>
                    <a:pt x="361" y="2"/>
                  </a:lnTo>
                  <a:lnTo>
                    <a:pt x="372" y="2"/>
                  </a:lnTo>
                  <a:lnTo>
                    <a:pt x="380" y="0"/>
                  </a:lnTo>
                  <a:lnTo>
                    <a:pt x="389" y="0"/>
                  </a:lnTo>
                  <a:lnTo>
                    <a:pt x="399" y="0"/>
                  </a:lnTo>
                  <a:lnTo>
                    <a:pt x="408" y="2"/>
                  </a:lnTo>
                  <a:lnTo>
                    <a:pt x="416" y="2"/>
                  </a:lnTo>
                  <a:lnTo>
                    <a:pt x="423" y="2"/>
                  </a:lnTo>
                  <a:lnTo>
                    <a:pt x="433" y="4"/>
                  </a:lnTo>
                  <a:lnTo>
                    <a:pt x="440" y="6"/>
                  </a:lnTo>
                  <a:lnTo>
                    <a:pt x="448" y="8"/>
                  </a:lnTo>
                  <a:lnTo>
                    <a:pt x="456" y="10"/>
                  </a:lnTo>
                  <a:lnTo>
                    <a:pt x="465" y="14"/>
                  </a:lnTo>
                  <a:lnTo>
                    <a:pt x="473" y="17"/>
                  </a:lnTo>
                  <a:lnTo>
                    <a:pt x="478" y="21"/>
                  </a:lnTo>
                  <a:lnTo>
                    <a:pt x="486" y="25"/>
                  </a:lnTo>
                  <a:lnTo>
                    <a:pt x="492" y="29"/>
                  </a:lnTo>
                  <a:lnTo>
                    <a:pt x="497" y="35"/>
                  </a:lnTo>
                  <a:lnTo>
                    <a:pt x="503" y="38"/>
                  </a:lnTo>
                  <a:lnTo>
                    <a:pt x="509" y="46"/>
                  </a:lnTo>
                  <a:lnTo>
                    <a:pt x="516" y="52"/>
                  </a:lnTo>
                  <a:lnTo>
                    <a:pt x="520" y="59"/>
                  </a:lnTo>
                  <a:lnTo>
                    <a:pt x="526" y="67"/>
                  </a:lnTo>
                  <a:lnTo>
                    <a:pt x="530" y="74"/>
                  </a:lnTo>
                  <a:lnTo>
                    <a:pt x="534" y="82"/>
                  </a:lnTo>
                  <a:lnTo>
                    <a:pt x="537" y="93"/>
                  </a:lnTo>
                  <a:lnTo>
                    <a:pt x="541" y="101"/>
                  </a:lnTo>
                  <a:lnTo>
                    <a:pt x="545" y="112"/>
                  </a:lnTo>
                  <a:lnTo>
                    <a:pt x="547" y="122"/>
                  </a:lnTo>
                  <a:lnTo>
                    <a:pt x="549" y="135"/>
                  </a:lnTo>
                  <a:lnTo>
                    <a:pt x="551" y="147"/>
                  </a:lnTo>
                  <a:lnTo>
                    <a:pt x="553" y="158"/>
                  </a:lnTo>
                  <a:lnTo>
                    <a:pt x="553" y="169"/>
                  </a:lnTo>
                  <a:lnTo>
                    <a:pt x="554" y="183"/>
                  </a:lnTo>
                  <a:lnTo>
                    <a:pt x="556" y="194"/>
                  </a:lnTo>
                  <a:lnTo>
                    <a:pt x="556" y="206"/>
                  </a:lnTo>
                  <a:lnTo>
                    <a:pt x="556" y="219"/>
                  </a:lnTo>
                  <a:lnTo>
                    <a:pt x="558" y="230"/>
                  </a:lnTo>
                  <a:lnTo>
                    <a:pt x="558" y="242"/>
                  </a:lnTo>
                  <a:lnTo>
                    <a:pt x="558" y="255"/>
                  </a:lnTo>
                  <a:lnTo>
                    <a:pt x="558" y="268"/>
                  </a:lnTo>
                  <a:lnTo>
                    <a:pt x="560" y="282"/>
                  </a:lnTo>
                  <a:lnTo>
                    <a:pt x="560" y="293"/>
                  </a:lnTo>
                  <a:lnTo>
                    <a:pt x="560" y="306"/>
                  </a:lnTo>
                  <a:lnTo>
                    <a:pt x="560" y="318"/>
                  </a:lnTo>
                  <a:lnTo>
                    <a:pt x="560" y="331"/>
                  </a:lnTo>
                  <a:lnTo>
                    <a:pt x="560" y="342"/>
                  </a:lnTo>
                  <a:lnTo>
                    <a:pt x="560" y="356"/>
                  </a:lnTo>
                  <a:lnTo>
                    <a:pt x="560" y="367"/>
                  </a:lnTo>
                  <a:lnTo>
                    <a:pt x="560" y="380"/>
                  </a:lnTo>
                  <a:lnTo>
                    <a:pt x="558" y="392"/>
                  </a:lnTo>
                  <a:lnTo>
                    <a:pt x="558" y="407"/>
                  </a:lnTo>
                  <a:lnTo>
                    <a:pt x="558" y="418"/>
                  </a:lnTo>
                  <a:lnTo>
                    <a:pt x="558" y="432"/>
                  </a:lnTo>
                  <a:lnTo>
                    <a:pt x="558" y="443"/>
                  </a:lnTo>
                  <a:lnTo>
                    <a:pt x="558" y="455"/>
                  </a:lnTo>
                  <a:lnTo>
                    <a:pt x="558" y="468"/>
                  </a:lnTo>
                  <a:lnTo>
                    <a:pt x="558" y="479"/>
                  </a:lnTo>
                  <a:lnTo>
                    <a:pt x="558" y="491"/>
                  </a:lnTo>
                  <a:lnTo>
                    <a:pt x="558" y="504"/>
                  </a:lnTo>
                  <a:lnTo>
                    <a:pt x="560" y="515"/>
                  </a:lnTo>
                  <a:lnTo>
                    <a:pt x="560" y="527"/>
                  </a:lnTo>
                  <a:lnTo>
                    <a:pt x="560" y="538"/>
                  </a:lnTo>
                  <a:lnTo>
                    <a:pt x="560" y="550"/>
                  </a:lnTo>
                  <a:lnTo>
                    <a:pt x="562" y="561"/>
                  </a:lnTo>
                  <a:lnTo>
                    <a:pt x="562" y="572"/>
                  </a:lnTo>
                  <a:lnTo>
                    <a:pt x="562" y="582"/>
                  </a:lnTo>
                  <a:lnTo>
                    <a:pt x="562" y="593"/>
                  </a:lnTo>
                  <a:lnTo>
                    <a:pt x="564" y="605"/>
                  </a:lnTo>
                  <a:lnTo>
                    <a:pt x="566" y="616"/>
                  </a:lnTo>
                  <a:lnTo>
                    <a:pt x="566" y="624"/>
                  </a:lnTo>
                  <a:lnTo>
                    <a:pt x="568" y="635"/>
                  </a:lnTo>
                  <a:lnTo>
                    <a:pt x="570" y="645"/>
                  </a:lnTo>
                  <a:lnTo>
                    <a:pt x="572" y="654"/>
                  </a:lnTo>
                  <a:lnTo>
                    <a:pt x="573" y="664"/>
                  </a:lnTo>
                  <a:lnTo>
                    <a:pt x="575" y="673"/>
                  </a:lnTo>
                  <a:lnTo>
                    <a:pt x="579" y="683"/>
                  </a:lnTo>
                  <a:lnTo>
                    <a:pt x="581" y="692"/>
                  </a:lnTo>
                  <a:lnTo>
                    <a:pt x="585" y="700"/>
                  </a:lnTo>
                  <a:lnTo>
                    <a:pt x="587" y="707"/>
                  </a:lnTo>
                  <a:lnTo>
                    <a:pt x="591" y="715"/>
                  </a:lnTo>
                  <a:lnTo>
                    <a:pt x="594" y="722"/>
                  </a:lnTo>
                  <a:lnTo>
                    <a:pt x="598" y="730"/>
                  </a:lnTo>
                  <a:lnTo>
                    <a:pt x="602" y="738"/>
                  </a:lnTo>
                  <a:lnTo>
                    <a:pt x="606" y="745"/>
                  </a:lnTo>
                  <a:lnTo>
                    <a:pt x="610" y="753"/>
                  </a:lnTo>
                  <a:lnTo>
                    <a:pt x="615" y="757"/>
                  </a:lnTo>
                  <a:lnTo>
                    <a:pt x="621" y="764"/>
                  </a:lnTo>
                  <a:lnTo>
                    <a:pt x="627" y="768"/>
                  </a:lnTo>
                  <a:lnTo>
                    <a:pt x="630" y="776"/>
                  </a:lnTo>
                  <a:lnTo>
                    <a:pt x="638" y="780"/>
                  </a:lnTo>
                  <a:lnTo>
                    <a:pt x="644" y="785"/>
                  </a:lnTo>
                  <a:lnTo>
                    <a:pt x="651" y="789"/>
                  </a:lnTo>
                  <a:lnTo>
                    <a:pt x="659" y="793"/>
                  </a:lnTo>
                  <a:lnTo>
                    <a:pt x="667" y="797"/>
                  </a:lnTo>
                  <a:lnTo>
                    <a:pt x="674" y="800"/>
                  </a:lnTo>
                  <a:lnTo>
                    <a:pt x="682" y="804"/>
                  </a:lnTo>
                  <a:lnTo>
                    <a:pt x="689" y="808"/>
                  </a:lnTo>
                  <a:lnTo>
                    <a:pt x="699" y="810"/>
                  </a:lnTo>
                  <a:lnTo>
                    <a:pt x="708" y="814"/>
                  </a:lnTo>
                  <a:lnTo>
                    <a:pt x="718" y="816"/>
                  </a:lnTo>
                  <a:lnTo>
                    <a:pt x="729" y="821"/>
                  </a:lnTo>
                  <a:lnTo>
                    <a:pt x="737" y="823"/>
                  </a:lnTo>
                  <a:lnTo>
                    <a:pt x="748" y="827"/>
                  </a:lnTo>
                  <a:lnTo>
                    <a:pt x="758" y="829"/>
                  </a:lnTo>
                  <a:lnTo>
                    <a:pt x="769" y="833"/>
                  </a:lnTo>
                  <a:lnTo>
                    <a:pt x="779" y="837"/>
                  </a:lnTo>
                  <a:lnTo>
                    <a:pt x="790" y="838"/>
                  </a:lnTo>
                  <a:lnTo>
                    <a:pt x="803" y="842"/>
                  </a:lnTo>
                  <a:lnTo>
                    <a:pt x="815" y="846"/>
                  </a:lnTo>
                  <a:lnTo>
                    <a:pt x="826" y="850"/>
                  </a:lnTo>
                  <a:lnTo>
                    <a:pt x="838" y="852"/>
                  </a:lnTo>
                  <a:lnTo>
                    <a:pt x="849" y="856"/>
                  </a:lnTo>
                  <a:lnTo>
                    <a:pt x="862" y="859"/>
                  </a:lnTo>
                  <a:lnTo>
                    <a:pt x="874" y="865"/>
                  </a:lnTo>
                  <a:lnTo>
                    <a:pt x="887" y="869"/>
                  </a:lnTo>
                  <a:lnTo>
                    <a:pt x="898" y="873"/>
                  </a:lnTo>
                  <a:lnTo>
                    <a:pt x="912" y="876"/>
                  </a:lnTo>
                  <a:lnTo>
                    <a:pt x="923" y="880"/>
                  </a:lnTo>
                  <a:lnTo>
                    <a:pt x="935" y="886"/>
                  </a:lnTo>
                  <a:lnTo>
                    <a:pt x="948" y="892"/>
                  </a:lnTo>
                  <a:lnTo>
                    <a:pt x="959" y="895"/>
                  </a:lnTo>
                  <a:lnTo>
                    <a:pt x="973" y="901"/>
                  </a:lnTo>
                  <a:lnTo>
                    <a:pt x="986" y="907"/>
                  </a:lnTo>
                  <a:lnTo>
                    <a:pt x="997" y="913"/>
                  </a:lnTo>
                  <a:lnTo>
                    <a:pt x="1011" y="920"/>
                  </a:lnTo>
                  <a:lnTo>
                    <a:pt x="1022" y="924"/>
                  </a:lnTo>
                  <a:lnTo>
                    <a:pt x="1035" y="932"/>
                  </a:lnTo>
                  <a:lnTo>
                    <a:pt x="1047" y="937"/>
                  </a:lnTo>
                  <a:lnTo>
                    <a:pt x="1058" y="945"/>
                  </a:lnTo>
                  <a:lnTo>
                    <a:pt x="1069" y="952"/>
                  </a:lnTo>
                  <a:lnTo>
                    <a:pt x="1081" y="962"/>
                  </a:lnTo>
                  <a:lnTo>
                    <a:pt x="1092" y="970"/>
                  </a:lnTo>
                  <a:lnTo>
                    <a:pt x="1104" y="979"/>
                  </a:lnTo>
                  <a:lnTo>
                    <a:pt x="1113" y="987"/>
                  </a:lnTo>
                  <a:lnTo>
                    <a:pt x="1125" y="996"/>
                  </a:lnTo>
                  <a:lnTo>
                    <a:pt x="1134" y="1008"/>
                  </a:lnTo>
                  <a:lnTo>
                    <a:pt x="1145" y="1017"/>
                  </a:lnTo>
                  <a:lnTo>
                    <a:pt x="1155" y="1028"/>
                  </a:lnTo>
                  <a:lnTo>
                    <a:pt x="1166" y="1040"/>
                  </a:lnTo>
                  <a:lnTo>
                    <a:pt x="1174" y="1049"/>
                  </a:lnTo>
                  <a:lnTo>
                    <a:pt x="1183" y="1063"/>
                  </a:lnTo>
                  <a:lnTo>
                    <a:pt x="1193" y="1076"/>
                  </a:lnTo>
                  <a:lnTo>
                    <a:pt x="1202" y="1087"/>
                  </a:lnTo>
                  <a:lnTo>
                    <a:pt x="1210" y="1101"/>
                  </a:lnTo>
                  <a:lnTo>
                    <a:pt x="1216" y="1116"/>
                  </a:lnTo>
                  <a:lnTo>
                    <a:pt x="1223" y="1129"/>
                  </a:lnTo>
                  <a:lnTo>
                    <a:pt x="1231" y="1146"/>
                  </a:lnTo>
                  <a:lnTo>
                    <a:pt x="1239" y="1161"/>
                  </a:lnTo>
                  <a:lnTo>
                    <a:pt x="1244" y="1179"/>
                  </a:lnTo>
                  <a:lnTo>
                    <a:pt x="1250" y="1194"/>
                  </a:lnTo>
                  <a:lnTo>
                    <a:pt x="1256" y="1213"/>
                  </a:lnTo>
                  <a:lnTo>
                    <a:pt x="1259" y="1230"/>
                  </a:lnTo>
                  <a:lnTo>
                    <a:pt x="1263" y="1249"/>
                  </a:lnTo>
                  <a:lnTo>
                    <a:pt x="1267" y="1268"/>
                  </a:lnTo>
                  <a:lnTo>
                    <a:pt x="1271" y="1289"/>
                  </a:lnTo>
                  <a:lnTo>
                    <a:pt x="1275" y="1310"/>
                  </a:lnTo>
                  <a:lnTo>
                    <a:pt x="1277" y="1333"/>
                  </a:lnTo>
                  <a:lnTo>
                    <a:pt x="1278" y="1352"/>
                  </a:lnTo>
                  <a:lnTo>
                    <a:pt x="1278" y="1372"/>
                  </a:lnTo>
                  <a:lnTo>
                    <a:pt x="1278" y="1391"/>
                  </a:lnTo>
                  <a:lnTo>
                    <a:pt x="1280" y="1410"/>
                  </a:lnTo>
                  <a:lnTo>
                    <a:pt x="1280" y="1426"/>
                  </a:lnTo>
                  <a:lnTo>
                    <a:pt x="1282" y="1445"/>
                  </a:lnTo>
                  <a:lnTo>
                    <a:pt x="1282" y="1460"/>
                  </a:lnTo>
                  <a:lnTo>
                    <a:pt x="1282" y="1475"/>
                  </a:lnTo>
                  <a:lnTo>
                    <a:pt x="1280" y="1488"/>
                  </a:lnTo>
                  <a:lnTo>
                    <a:pt x="1278" y="1502"/>
                  </a:lnTo>
                  <a:lnTo>
                    <a:pt x="1278" y="1515"/>
                  </a:lnTo>
                  <a:lnTo>
                    <a:pt x="1277" y="1526"/>
                  </a:lnTo>
                  <a:lnTo>
                    <a:pt x="1275" y="1538"/>
                  </a:lnTo>
                  <a:lnTo>
                    <a:pt x="1273" y="1549"/>
                  </a:lnTo>
                  <a:lnTo>
                    <a:pt x="1271" y="1559"/>
                  </a:lnTo>
                  <a:lnTo>
                    <a:pt x="1271" y="1566"/>
                  </a:lnTo>
                  <a:lnTo>
                    <a:pt x="1267" y="1576"/>
                  </a:lnTo>
                  <a:lnTo>
                    <a:pt x="1263" y="1583"/>
                  </a:lnTo>
                  <a:lnTo>
                    <a:pt x="1261" y="1589"/>
                  </a:lnTo>
                  <a:lnTo>
                    <a:pt x="1259" y="1597"/>
                  </a:lnTo>
                  <a:lnTo>
                    <a:pt x="1256" y="1602"/>
                  </a:lnTo>
                  <a:lnTo>
                    <a:pt x="1252" y="1606"/>
                  </a:lnTo>
                  <a:lnTo>
                    <a:pt x="1250" y="1610"/>
                  </a:lnTo>
                  <a:lnTo>
                    <a:pt x="1246" y="1616"/>
                  </a:lnTo>
                  <a:lnTo>
                    <a:pt x="1242" y="1618"/>
                  </a:lnTo>
                  <a:lnTo>
                    <a:pt x="1239" y="1621"/>
                  </a:lnTo>
                  <a:lnTo>
                    <a:pt x="1235" y="1623"/>
                  </a:lnTo>
                  <a:lnTo>
                    <a:pt x="1231" y="1625"/>
                  </a:lnTo>
                  <a:lnTo>
                    <a:pt x="1227" y="1627"/>
                  </a:lnTo>
                  <a:lnTo>
                    <a:pt x="1223" y="1629"/>
                  </a:lnTo>
                  <a:lnTo>
                    <a:pt x="1220" y="1629"/>
                  </a:lnTo>
                  <a:lnTo>
                    <a:pt x="1216" y="1629"/>
                  </a:lnTo>
                  <a:lnTo>
                    <a:pt x="1212" y="1627"/>
                  </a:lnTo>
                  <a:lnTo>
                    <a:pt x="1208" y="1627"/>
                  </a:lnTo>
                  <a:lnTo>
                    <a:pt x="1204" y="1625"/>
                  </a:lnTo>
                  <a:lnTo>
                    <a:pt x="1201" y="1623"/>
                  </a:lnTo>
                  <a:lnTo>
                    <a:pt x="1195" y="1621"/>
                  </a:lnTo>
                  <a:lnTo>
                    <a:pt x="1191" y="1618"/>
                  </a:lnTo>
                  <a:lnTo>
                    <a:pt x="1187" y="1614"/>
                  </a:lnTo>
                  <a:lnTo>
                    <a:pt x="1183" y="1612"/>
                  </a:lnTo>
                  <a:lnTo>
                    <a:pt x="1180" y="1608"/>
                  </a:lnTo>
                  <a:lnTo>
                    <a:pt x="1178" y="1604"/>
                  </a:lnTo>
                  <a:lnTo>
                    <a:pt x="1172" y="1599"/>
                  </a:lnTo>
                  <a:lnTo>
                    <a:pt x="1168" y="1595"/>
                  </a:lnTo>
                  <a:lnTo>
                    <a:pt x="1164" y="1591"/>
                  </a:lnTo>
                  <a:lnTo>
                    <a:pt x="1161" y="1585"/>
                  </a:lnTo>
                  <a:lnTo>
                    <a:pt x="1159" y="1581"/>
                  </a:lnTo>
                  <a:lnTo>
                    <a:pt x="1155" y="1576"/>
                  </a:lnTo>
                  <a:lnTo>
                    <a:pt x="1151" y="1570"/>
                  </a:lnTo>
                  <a:lnTo>
                    <a:pt x="1147" y="1564"/>
                  </a:lnTo>
                  <a:lnTo>
                    <a:pt x="1144" y="1559"/>
                  </a:lnTo>
                  <a:lnTo>
                    <a:pt x="1144" y="1553"/>
                  </a:lnTo>
                  <a:lnTo>
                    <a:pt x="1140" y="1545"/>
                  </a:lnTo>
                  <a:lnTo>
                    <a:pt x="1138" y="1540"/>
                  </a:lnTo>
                  <a:lnTo>
                    <a:pt x="1136" y="1534"/>
                  </a:lnTo>
                  <a:lnTo>
                    <a:pt x="1134" y="1528"/>
                  </a:lnTo>
                  <a:lnTo>
                    <a:pt x="1132" y="1521"/>
                  </a:lnTo>
                  <a:lnTo>
                    <a:pt x="1130" y="1515"/>
                  </a:lnTo>
                  <a:lnTo>
                    <a:pt x="1130" y="1509"/>
                  </a:lnTo>
                  <a:lnTo>
                    <a:pt x="1128" y="1502"/>
                  </a:lnTo>
                  <a:lnTo>
                    <a:pt x="1126" y="1494"/>
                  </a:lnTo>
                  <a:lnTo>
                    <a:pt x="1126" y="1488"/>
                  </a:lnTo>
                  <a:lnTo>
                    <a:pt x="1126" y="1483"/>
                  </a:lnTo>
                  <a:lnTo>
                    <a:pt x="1126" y="1477"/>
                  </a:lnTo>
                  <a:lnTo>
                    <a:pt x="1126" y="1469"/>
                  </a:lnTo>
                  <a:lnTo>
                    <a:pt x="1125" y="1462"/>
                  </a:lnTo>
                  <a:lnTo>
                    <a:pt x="1123" y="1454"/>
                  </a:lnTo>
                  <a:lnTo>
                    <a:pt x="1123" y="1448"/>
                  </a:lnTo>
                  <a:lnTo>
                    <a:pt x="1121" y="1441"/>
                  </a:lnTo>
                  <a:lnTo>
                    <a:pt x="1119" y="1433"/>
                  </a:lnTo>
                  <a:lnTo>
                    <a:pt x="1119" y="1426"/>
                  </a:lnTo>
                  <a:lnTo>
                    <a:pt x="1117" y="1418"/>
                  </a:lnTo>
                  <a:lnTo>
                    <a:pt x="1113" y="1410"/>
                  </a:lnTo>
                  <a:lnTo>
                    <a:pt x="1111" y="1403"/>
                  </a:lnTo>
                  <a:lnTo>
                    <a:pt x="1107" y="1393"/>
                  </a:lnTo>
                  <a:lnTo>
                    <a:pt x="1106" y="1386"/>
                  </a:lnTo>
                  <a:lnTo>
                    <a:pt x="1102" y="1378"/>
                  </a:lnTo>
                  <a:lnTo>
                    <a:pt x="1098" y="1371"/>
                  </a:lnTo>
                  <a:lnTo>
                    <a:pt x="1094" y="1361"/>
                  </a:lnTo>
                  <a:lnTo>
                    <a:pt x="1090" y="1353"/>
                  </a:lnTo>
                  <a:lnTo>
                    <a:pt x="1085" y="1346"/>
                  </a:lnTo>
                  <a:lnTo>
                    <a:pt x="1081" y="1336"/>
                  </a:lnTo>
                  <a:lnTo>
                    <a:pt x="1075" y="1329"/>
                  </a:lnTo>
                  <a:lnTo>
                    <a:pt x="1071" y="1319"/>
                  </a:lnTo>
                  <a:lnTo>
                    <a:pt x="1066" y="1310"/>
                  </a:lnTo>
                  <a:lnTo>
                    <a:pt x="1060" y="1302"/>
                  </a:lnTo>
                  <a:lnTo>
                    <a:pt x="1054" y="1293"/>
                  </a:lnTo>
                  <a:lnTo>
                    <a:pt x="1049" y="1285"/>
                  </a:lnTo>
                  <a:lnTo>
                    <a:pt x="1043" y="1276"/>
                  </a:lnTo>
                  <a:lnTo>
                    <a:pt x="1037" y="1266"/>
                  </a:lnTo>
                  <a:lnTo>
                    <a:pt x="1031" y="1258"/>
                  </a:lnTo>
                  <a:lnTo>
                    <a:pt x="1024" y="1251"/>
                  </a:lnTo>
                  <a:lnTo>
                    <a:pt x="1018" y="1241"/>
                  </a:lnTo>
                  <a:lnTo>
                    <a:pt x="1011" y="1234"/>
                  </a:lnTo>
                  <a:lnTo>
                    <a:pt x="1003" y="1224"/>
                  </a:lnTo>
                  <a:lnTo>
                    <a:pt x="997" y="1217"/>
                  </a:lnTo>
                  <a:lnTo>
                    <a:pt x="990" y="1207"/>
                  </a:lnTo>
                  <a:lnTo>
                    <a:pt x="982" y="1198"/>
                  </a:lnTo>
                  <a:lnTo>
                    <a:pt x="974" y="1190"/>
                  </a:lnTo>
                  <a:lnTo>
                    <a:pt x="969" y="1182"/>
                  </a:lnTo>
                  <a:lnTo>
                    <a:pt x="959" y="1173"/>
                  </a:lnTo>
                  <a:lnTo>
                    <a:pt x="954" y="1165"/>
                  </a:lnTo>
                  <a:lnTo>
                    <a:pt x="946" y="1158"/>
                  </a:lnTo>
                  <a:lnTo>
                    <a:pt x="938" y="1150"/>
                  </a:lnTo>
                  <a:lnTo>
                    <a:pt x="929" y="1142"/>
                  </a:lnTo>
                  <a:lnTo>
                    <a:pt x="921" y="1135"/>
                  </a:lnTo>
                  <a:lnTo>
                    <a:pt x="914" y="1127"/>
                  </a:lnTo>
                  <a:lnTo>
                    <a:pt x="906" y="1120"/>
                  </a:lnTo>
                  <a:lnTo>
                    <a:pt x="897" y="1112"/>
                  </a:lnTo>
                  <a:lnTo>
                    <a:pt x="889" y="1104"/>
                  </a:lnTo>
                  <a:lnTo>
                    <a:pt x="881" y="1099"/>
                  </a:lnTo>
                  <a:lnTo>
                    <a:pt x="874" y="1093"/>
                  </a:lnTo>
                  <a:lnTo>
                    <a:pt x="864" y="1085"/>
                  </a:lnTo>
                  <a:lnTo>
                    <a:pt x="855" y="1080"/>
                  </a:lnTo>
                  <a:lnTo>
                    <a:pt x="849" y="1072"/>
                  </a:lnTo>
                  <a:lnTo>
                    <a:pt x="840" y="1068"/>
                  </a:lnTo>
                  <a:lnTo>
                    <a:pt x="830" y="1061"/>
                  </a:lnTo>
                  <a:lnTo>
                    <a:pt x="822" y="1055"/>
                  </a:lnTo>
                  <a:lnTo>
                    <a:pt x="813" y="1049"/>
                  </a:lnTo>
                  <a:lnTo>
                    <a:pt x="805" y="1046"/>
                  </a:lnTo>
                  <a:lnTo>
                    <a:pt x="798" y="1040"/>
                  </a:lnTo>
                  <a:lnTo>
                    <a:pt x="788" y="1036"/>
                  </a:lnTo>
                  <a:lnTo>
                    <a:pt x="781" y="1030"/>
                  </a:lnTo>
                  <a:lnTo>
                    <a:pt x="773" y="1027"/>
                  </a:lnTo>
                  <a:lnTo>
                    <a:pt x="764" y="1023"/>
                  </a:lnTo>
                  <a:lnTo>
                    <a:pt x="756" y="1019"/>
                  </a:lnTo>
                  <a:lnTo>
                    <a:pt x="748" y="1015"/>
                  </a:lnTo>
                  <a:lnTo>
                    <a:pt x="741" y="1013"/>
                  </a:lnTo>
                  <a:lnTo>
                    <a:pt x="733" y="1009"/>
                  </a:lnTo>
                  <a:lnTo>
                    <a:pt x="724" y="1008"/>
                  </a:lnTo>
                  <a:lnTo>
                    <a:pt x="714" y="1004"/>
                  </a:lnTo>
                  <a:lnTo>
                    <a:pt x="707" y="1000"/>
                  </a:lnTo>
                  <a:lnTo>
                    <a:pt x="701" y="996"/>
                  </a:lnTo>
                  <a:lnTo>
                    <a:pt x="691" y="992"/>
                  </a:lnTo>
                  <a:lnTo>
                    <a:pt x="684" y="989"/>
                  </a:lnTo>
                  <a:lnTo>
                    <a:pt x="676" y="987"/>
                  </a:lnTo>
                  <a:lnTo>
                    <a:pt x="667" y="983"/>
                  </a:lnTo>
                  <a:lnTo>
                    <a:pt x="661" y="979"/>
                  </a:lnTo>
                  <a:lnTo>
                    <a:pt x="653" y="975"/>
                  </a:lnTo>
                  <a:lnTo>
                    <a:pt x="646" y="971"/>
                  </a:lnTo>
                  <a:lnTo>
                    <a:pt x="638" y="968"/>
                  </a:lnTo>
                  <a:lnTo>
                    <a:pt x="630" y="964"/>
                  </a:lnTo>
                  <a:lnTo>
                    <a:pt x="623" y="960"/>
                  </a:lnTo>
                  <a:lnTo>
                    <a:pt x="615" y="956"/>
                  </a:lnTo>
                  <a:lnTo>
                    <a:pt x="608" y="951"/>
                  </a:lnTo>
                  <a:lnTo>
                    <a:pt x="600" y="947"/>
                  </a:lnTo>
                  <a:lnTo>
                    <a:pt x="592" y="941"/>
                  </a:lnTo>
                  <a:lnTo>
                    <a:pt x="587" y="937"/>
                  </a:lnTo>
                  <a:lnTo>
                    <a:pt x="579" y="933"/>
                  </a:lnTo>
                  <a:lnTo>
                    <a:pt x="573" y="928"/>
                  </a:lnTo>
                  <a:lnTo>
                    <a:pt x="566" y="924"/>
                  </a:lnTo>
                  <a:lnTo>
                    <a:pt x="558" y="920"/>
                  </a:lnTo>
                  <a:lnTo>
                    <a:pt x="553" y="913"/>
                  </a:lnTo>
                  <a:lnTo>
                    <a:pt x="545" y="909"/>
                  </a:lnTo>
                  <a:lnTo>
                    <a:pt x="539" y="903"/>
                  </a:lnTo>
                  <a:lnTo>
                    <a:pt x="534" y="899"/>
                  </a:lnTo>
                  <a:lnTo>
                    <a:pt x="526" y="894"/>
                  </a:lnTo>
                  <a:lnTo>
                    <a:pt x="520" y="888"/>
                  </a:lnTo>
                  <a:lnTo>
                    <a:pt x="516" y="882"/>
                  </a:lnTo>
                  <a:lnTo>
                    <a:pt x="509" y="876"/>
                  </a:lnTo>
                  <a:lnTo>
                    <a:pt x="503" y="873"/>
                  </a:lnTo>
                  <a:lnTo>
                    <a:pt x="497" y="865"/>
                  </a:lnTo>
                  <a:lnTo>
                    <a:pt x="492" y="859"/>
                  </a:lnTo>
                  <a:lnTo>
                    <a:pt x="486" y="856"/>
                  </a:lnTo>
                  <a:lnTo>
                    <a:pt x="480" y="848"/>
                  </a:lnTo>
                  <a:lnTo>
                    <a:pt x="477" y="842"/>
                  </a:lnTo>
                  <a:lnTo>
                    <a:pt x="471" y="837"/>
                  </a:lnTo>
                  <a:lnTo>
                    <a:pt x="467" y="829"/>
                  </a:lnTo>
                  <a:lnTo>
                    <a:pt x="461" y="823"/>
                  </a:lnTo>
                  <a:lnTo>
                    <a:pt x="458" y="818"/>
                  </a:lnTo>
                  <a:lnTo>
                    <a:pt x="452" y="810"/>
                  </a:lnTo>
                  <a:lnTo>
                    <a:pt x="448" y="804"/>
                  </a:lnTo>
                  <a:lnTo>
                    <a:pt x="444" y="797"/>
                  </a:lnTo>
                  <a:lnTo>
                    <a:pt x="440" y="791"/>
                  </a:lnTo>
                  <a:lnTo>
                    <a:pt x="437" y="783"/>
                  </a:lnTo>
                  <a:lnTo>
                    <a:pt x="433" y="778"/>
                  </a:lnTo>
                  <a:lnTo>
                    <a:pt x="429" y="770"/>
                  </a:lnTo>
                  <a:lnTo>
                    <a:pt x="425" y="762"/>
                  </a:lnTo>
                  <a:lnTo>
                    <a:pt x="421" y="757"/>
                  </a:lnTo>
                  <a:lnTo>
                    <a:pt x="420" y="749"/>
                  </a:lnTo>
                  <a:lnTo>
                    <a:pt x="418" y="742"/>
                  </a:lnTo>
                  <a:lnTo>
                    <a:pt x="414" y="734"/>
                  </a:lnTo>
                  <a:lnTo>
                    <a:pt x="412" y="726"/>
                  </a:lnTo>
                  <a:lnTo>
                    <a:pt x="410" y="719"/>
                  </a:lnTo>
                  <a:lnTo>
                    <a:pt x="408" y="711"/>
                  </a:lnTo>
                  <a:lnTo>
                    <a:pt x="406" y="703"/>
                  </a:lnTo>
                  <a:lnTo>
                    <a:pt x="404" y="696"/>
                  </a:lnTo>
                  <a:lnTo>
                    <a:pt x="404" y="688"/>
                  </a:lnTo>
                  <a:lnTo>
                    <a:pt x="401" y="679"/>
                  </a:lnTo>
                  <a:lnTo>
                    <a:pt x="401" y="671"/>
                  </a:lnTo>
                  <a:lnTo>
                    <a:pt x="401" y="664"/>
                  </a:lnTo>
                  <a:lnTo>
                    <a:pt x="401" y="656"/>
                  </a:lnTo>
                  <a:lnTo>
                    <a:pt x="399" y="646"/>
                  </a:lnTo>
                  <a:lnTo>
                    <a:pt x="399" y="639"/>
                  </a:lnTo>
                  <a:lnTo>
                    <a:pt x="399" y="629"/>
                  </a:lnTo>
                  <a:lnTo>
                    <a:pt x="399" y="620"/>
                  </a:lnTo>
                  <a:lnTo>
                    <a:pt x="399" y="612"/>
                  </a:lnTo>
                  <a:lnTo>
                    <a:pt x="399" y="603"/>
                  </a:lnTo>
                  <a:lnTo>
                    <a:pt x="399" y="595"/>
                  </a:lnTo>
                  <a:lnTo>
                    <a:pt x="399" y="586"/>
                  </a:lnTo>
                  <a:lnTo>
                    <a:pt x="399" y="576"/>
                  </a:lnTo>
                  <a:lnTo>
                    <a:pt x="399" y="570"/>
                  </a:lnTo>
                  <a:lnTo>
                    <a:pt x="399" y="559"/>
                  </a:lnTo>
                  <a:lnTo>
                    <a:pt x="401" y="551"/>
                  </a:lnTo>
                  <a:lnTo>
                    <a:pt x="401" y="542"/>
                  </a:lnTo>
                  <a:lnTo>
                    <a:pt x="401" y="534"/>
                  </a:lnTo>
                  <a:lnTo>
                    <a:pt x="401" y="527"/>
                  </a:lnTo>
                  <a:lnTo>
                    <a:pt x="402" y="517"/>
                  </a:lnTo>
                  <a:lnTo>
                    <a:pt x="402" y="508"/>
                  </a:lnTo>
                  <a:lnTo>
                    <a:pt x="404" y="500"/>
                  </a:lnTo>
                  <a:lnTo>
                    <a:pt x="404" y="491"/>
                  </a:lnTo>
                  <a:lnTo>
                    <a:pt x="404" y="483"/>
                  </a:lnTo>
                  <a:lnTo>
                    <a:pt x="406" y="474"/>
                  </a:lnTo>
                  <a:lnTo>
                    <a:pt x="408" y="464"/>
                  </a:lnTo>
                  <a:lnTo>
                    <a:pt x="408" y="456"/>
                  </a:lnTo>
                  <a:lnTo>
                    <a:pt x="408" y="449"/>
                  </a:lnTo>
                  <a:lnTo>
                    <a:pt x="408" y="439"/>
                  </a:lnTo>
                  <a:lnTo>
                    <a:pt x="410" y="432"/>
                  </a:lnTo>
                  <a:lnTo>
                    <a:pt x="412" y="422"/>
                  </a:lnTo>
                  <a:lnTo>
                    <a:pt x="412" y="415"/>
                  </a:lnTo>
                  <a:lnTo>
                    <a:pt x="412" y="407"/>
                  </a:lnTo>
                  <a:lnTo>
                    <a:pt x="414" y="399"/>
                  </a:lnTo>
                  <a:lnTo>
                    <a:pt x="414" y="392"/>
                  </a:lnTo>
                  <a:lnTo>
                    <a:pt x="416" y="384"/>
                  </a:lnTo>
                  <a:lnTo>
                    <a:pt x="416" y="375"/>
                  </a:lnTo>
                  <a:lnTo>
                    <a:pt x="416" y="367"/>
                  </a:lnTo>
                  <a:lnTo>
                    <a:pt x="416" y="360"/>
                  </a:lnTo>
                  <a:lnTo>
                    <a:pt x="418" y="354"/>
                  </a:lnTo>
                  <a:lnTo>
                    <a:pt x="418" y="346"/>
                  </a:lnTo>
                  <a:lnTo>
                    <a:pt x="418" y="339"/>
                  </a:lnTo>
                  <a:lnTo>
                    <a:pt x="418" y="331"/>
                  </a:lnTo>
                  <a:lnTo>
                    <a:pt x="418" y="323"/>
                  </a:lnTo>
                  <a:lnTo>
                    <a:pt x="418" y="318"/>
                  </a:lnTo>
                  <a:lnTo>
                    <a:pt x="418" y="310"/>
                  </a:lnTo>
                  <a:lnTo>
                    <a:pt x="418" y="303"/>
                  </a:lnTo>
                  <a:lnTo>
                    <a:pt x="418" y="297"/>
                  </a:lnTo>
                  <a:lnTo>
                    <a:pt x="418" y="289"/>
                  </a:lnTo>
                  <a:lnTo>
                    <a:pt x="418" y="284"/>
                  </a:lnTo>
                  <a:lnTo>
                    <a:pt x="418" y="278"/>
                  </a:lnTo>
                  <a:lnTo>
                    <a:pt x="418" y="272"/>
                  </a:lnTo>
                  <a:lnTo>
                    <a:pt x="416" y="264"/>
                  </a:lnTo>
                  <a:lnTo>
                    <a:pt x="414" y="259"/>
                  </a:lnTo>
                  <a:lnTo>
                    <a:pt x="414" y="253"/>
                  </a:lnTo>
                  <a:lnTo>
                    <a:pt x="414" y="247"/>
                  </a:lnTo>
                  <a:lnTo>
                    <a:pt x="412" y="242"/>
                  </a:lnTo>
                  <a:lnTo>
                    <a:pt x="410" y="238"/>
                  </a:lnTo>
                  <a:lnTo>
                    <a:pt x="408" y="234"/>
                  </a:lnTo>
                  <a:lnTo>
                    <a:pt x="408" y="230"/>
                  </a:lnTo>
                  <a:lnTo>
                    <a:pt x="404" y="225"/>
                  </a:lnTo>
                  <a:lnTo>
                    <a:pt x="402" y="219"/>
                  </a:lnTo>
                  <a:lnTo>
                    <a:pt x="401" y="215"/>
                  </a:lnTo>
                  <a:lnTo>
                    <a:pt x="399" y="211"/>
                  </a:lnTo>
                  <a:lnTo>
                    <a:pt x="393" y="206"/>
                  </a:lnTo>
                  <a:lnTo>
                    <a:pt x="389" y="198"/>
                  </a:lnTo>
                  <a:lnTo>
                    <a:pt x="383" y="194"/>
                  </a:lnTo>
                  <a:lnTo>
                    <a:pt x="380" y="192"/>
                  </a:lnTo>
                  <a:lnTo>
                    <a:pt x="376" y="190"/>
                  </a:lnTo>
                  <a:lnTo>
                    <a:pt x="372" y="188"/>
                  </a:lnTo>
                  <a:lnTo>
                    <a:pt x="368" y="187"/>
                  </a:lnTo>
                  <a:lnTo>
                    <a:pt x="363" y="183"/>
                  </a:lnTo>
                  <a:lnTo>
                    <a:pt x="357" y="183"/>
                  </a:lnTo>
                  <a:lnTo>
                    <a:pt x="353" y="181"/>
                  </a:lnTo>
                  <a:lnTo>
                    <a:pt x="347" y="179"/>
                  </a:lnTo>
                  <a:lnTo>
                    <a:pt x="342" y="179"/>
                  </a:lnTo>
                  <a:lnTo>
                    <a:pt x="336" y="175"/>
                  </a:lnTo>
                  <a:lnTo>
                    <a:pt x="330" y="175"/>
                  </a:lnTo>
                  <a:lnTo>
                    <a:pt x="325" y="175"/>
                  </a:lnTo>
                  <a:lnTo>
                    <a:pt x="317" y="173"/>
                  </a:lnTo>
                  <a:lnTo>
                    <a:pt x="309" y="173"/>
                  </a:lnTo>
                  <a:lnTo>
                    <a:pt x="306" y="173"/>
                  </a:lnTo>
                  <a:lnTo>
                    <a:pt x="298" y="173"/>
                  </a:lnTo>
                  <a:lnTo>
                    <a:pt x="290" y="173"/>
                  </a:lnTo>
                  <a:lnTo>
                    <a:pt x="285" y="173"/>
                  </a:lnTo>
                  <a:lnTo>
                    <a:pt x="277" y="173"/>
                  </a:lnTo>
                  <a:lnTo>
                    <a:pt x="269" y="173"/>
                  </a:lnTo>
                  <a:lnTo>
                    <a:pt x="264" y="173"/>
                  </a:lnTo>
                  <a:lnTo>
                    <a:pt x="256" y="175"/>
                  </a:lnTo>
                  <a:lnTo>
                    <a:pt x="249" y="175"/>
                  </a:lnTo>
                  <a:lnTo>
                    <a:pt x="241" y="175"/>
                  </a:lnTo>
                  <a:lnTo>
                    <a:pt x="233" y="177"/>
                  </a:lnTo>
                  <a:lnTo>
                    <a:pt x="228" y="179"/>
                  </a:lnTo>
                  <a:lnTo>
                    <a:pt x="220" y="179"/>
                  </a:lnTo>
                  <a:lnTo>
                    <a:pt x="212" y="179"/>
                  </a:lnTo>
                  <a:lnTo>
                    <a:pt x="205" y="181"/>
                  </a:lnTo>
                  <a:lnTo>
                    <a:pt x="197" y="183"/>
                  </a:lnTo>
                  <a:lnTo>
                    <a:pt x="192" y="185"/>
                  </a:lnTo>
                  <a:lnTo>
                    <a:pt x="184" y="185"/>
                  </a:lnTo>
                  <a:lnTo>
                    <a:pt x="176" y="187"/>
                  </a:lnTo>
                  <a:lnTo>
                    <a:pt x="169" y="187"/>
                  </a:lnTo>
                  <a:lnTo>
                    <a:pt x="163" y="188"/>
                  </a:lnTo>
                  <a:lnTo>
                    <a:pt x="157" y="190"/>
                  </a:lnTo>
                  <a:lnTo>
                    <a:pt x="152" y="190"/>
                  </a:lnTo>
                  <a:lnTo>
                    <a:pt x="144" y="192"/>
                  </a:lnTo>
                  <a:lnTo>
                    <a:pt x="138" y="194"/>
                  </a:lnTo>
                  <a:lnTo>
                    <a:pt x="133" y="196"/>
                  </a:lnTo>
                  <a:lnTo>
                    <a:pt x="125" y="198"/>
                  </a:lnTo>
                  <a:lnTo>
                    <a:pt x="119" y="198"/>
                  </a:lnTo>
                  <a:lnTo>
                    <a:pt x="116" y="202"/>
                  </a:lnTo>
                  <a:lnTo>
                    <a:pt x="108" y="202"/>
                  </a:lnTo>
                  <a:lnTo>
                    <a:pt x="104" y="204"/>
                  </a:lnTo>
                  <a:lnTo>
                    <a:pt x="98" y="206"/>
                  </a:lnTo>
                  <a:lnTo>
                    <a:pt x="95" y="207"/>
                  </a:lnTo>
                  <a:lnTo>
                    <a:pt x="89" y="207"/>
                  </a:lnTo>
                  <a:lnTo>
                    <a:pt x="85" y="207"/>
                  </a:lnTo>
                  <a:lnTo>
                    <a:pt x="83" y="209"/>
                  </a:lnTo>
                  <a:lnTo>
                    <a:pt x="79" y="211"/>
                  </a:lnTo>
                  <a:lnTo>
                    <a:pt x="72" y="213"/>
                  </a:lnTo>
                  <a:lnTo>
                    <a:pt x="68" y="215"/>
                  </a:lnTo>
                  <a:lnTo>
                    <a:pt x="64" y="217"/>
                  </a:lnTo>
                  <a:lnTo>
                    <a:pt x="64" y="219"/>
                  </a:lnTo>
                  <a:lnTo>
                    <a:pt x="64" y="221"/>
                  </a:lnTo>
                  <a:lnTo>
                    <a:pt x="64" y="223"/>
                  </a:lnTo>
                  <a:close/>
                </a:path>
              </a:pathLst>
            </a:custGeom>
            <a:solidFill>
              <a:srgbClr val="C2D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Freeform 19">
              <a:extLst>
                <a:ext uri="{FF2B5EF4-FFF2-40B4-BE49-F238E27FC236}">
                  <a16:creationId xmlns:a16="http://schemas.microsoft.com/office/drawing/2014/main" id="{7442D1C1-A535-4BCC-8511-62E958BA9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3168"/>
              <a:ext cx="303" cy="587"/>
            </a:xfrm>
            <a:custGeom>
              <a:avLst/>
              <a:gdLst>
                <a:gd name="T0" fmla="*/ 602 w 606"/>
                <a:gd name="T1" fmla="*/ 93 h 1174"/>
                <a:gd name="T2" fmla="*/ 591 w 606"/>
                <a:gd name="T3" fmla="*/ 117 h 1174"/>
                <a:gd name="T4" fmla="*/ 581 w 606"/>
                <a:gd name="T5" fmla="*/ 148 h 1174"/>
                <a:gd name="T6" fmla="*/ 572 w 606"/>
                <a:gd name="T7" fmla="*/ 186 h 1174"/>
                <a:gd name="T8" fmla="*/ 561 w 606"/>
                <a:gd name="T9" fmla="*/ 231 h 1174"/>
                <a:gd name="T10" fmla="*/ 549 w 606"/>
                <a:gd name="T11" fmla="*/ 281 h 1174"/>
                <a:gd name="T12" fmla="*/ 540 w 606"/>
                <a:gd name="T13" fmla="*/ 336 h 1174"/>
                <a:gd name="T14" fmla="*/ 532 w 606"/>
                <a:gd name="T15" fmla="*/ 393 h 1174"/>
                <a:gd name="T16" fmla="*/ 526 w 606"/>
                <a:gd name="T17" fmla="*/ 454 h 1174"/>
                <a:gd name="T18" fmla="*/ 526 w 606"/>
                <a:gd name="T19" fmla="*/ 517 h 1174"/>
                <a:gd name="T20" fmla="*/ 519 w 606"/>
                <a:gd name="T21" fmla="*/ 575 h 1174"/>
                <a:gd name="T22" fmla="*/ 507 w 606"/>
                <a:gd name="T23" fmla="*/ 629 h 1174"/>
                <a:gd name="T24" fmla="*/ 488 w 606"/>
                <a:gd name="T25" fmla="*/ 674 h 1174"/>
                <a:gd name="T26" fmla="*/ 466 w 606"/>
                <a:gd name="T27" fmla="*/ 714 h 1174"/>
                <a:gd name="T28" fmla="*/ 437 w 606"/>
                <a:gd name="T29" fmla="*/ 750 h 1174"/>
                <a:gd name="T30" fmla="*/ 407 w 606"/>
                <a:gd name="T31" fmla="*/ 783 h 1174"/>
                <a:gd name="T32" fmla="*/ 372 w 606"/>
                <a:gd name="T33" fmla="*/ 813 h 1174"/>
                <a:gd name="T34" fmla="*/ 338 w 606"/>
                <a:gd name="T35" fmla="*/ 840 h 1174"/>
                <a:gd name="T36" fmla="*/ 302 w 606"/>
                <a:gd name="T37" fmla="*/ 862 h 1174"/>
                <a:gd name="T38" fmla="*/ 266 w 606"/>
                <a:gd name="T39" fmla="*/ 887 h 1174"/>
                <a:gd name="T40" fmla="*/ 232 w 606"/>
                <a:gd name="T41" fmla="*/ 912 h 1174"/>
                <a:gd name="T42" fmla="*/ 203 w 606"/>
                <a:gd name="T43" fmla="*/ 937 h 1174"/>
                <a:gd name="T44" fmla="*/ 181 w 606"/>
                <a:gd name="T45" fmla="*/ 965 h 1174"/>
                <a:gd name="T46" fmla="*/ 162 w 606"/>
                <a:gd name="T47" fmla="*/ 994 h 1174"/>
                <a:gd name="T48" fmla="*/ 146 w 606"/>
                <a:gd name="T49" fmla="*/ 1024 h 1174"/>
                <a:gd name="T50" fmla="*/ 135 w 606"/>
                <a:gd name="T51" fmla="*/ 1052 h 1174"/>
                <a:gd name="T52" fmla="*/ 127 w 606"/>
                <a:gd name="T53" fmla="*/ 1079 h 1174"/>
                <a:gd name="T54" fmla="*/ 122 w 606"/>
                <a:gd name="T55" fmla="*/ 1102 h 1174"/>
                <a:gd name="T56" fmla="*/ 118 w 606"/>
                <a:gd name="T57" fmla="*/ 1125 h 1174"/>
                <a:gd name="T58" fmla="*/ 116 w 606"/>
                <a:gd name="T59" fmla="*/ 1138 h 1174"/>
                <a:gd name="T60" fmla="*/ 108 w 606"/>
                <a:gd name="T61" fmla="*/ 1166 h 1174"/>
                <a:gd name="T62" fmla="*/ 82 w 606"/>
                <a:gd name="T63" fmla="*/ 1166 h 1174"/>
                <a:gd name="T64" fmla="*/ 65 w 606"/>
                <a:gd name="T65" fmla="*/ 1142 h 1174"/>
                <a:gd name="T66" fmla="*/ 49 w 606"/>
                <a:gd name="T67" fmla="*/ 1113 h 1174"/>
                <a:gd name="T68" fmla="*/ 34 w 606"/>
                <a:gd name="T69" fmla="*/ 1081 h 1174"/>
                <a:gd name="T70" fmla="*/ 21 w 606"/>
                <a:gd name="T71" fmla="*/ 1047 h 1174"/>
                <a:gd name="T72" fmla="*/ 10 w 606"/>
                <a:gd name="T73" fmla="*/ 1014 h 1174"/>
                <a:gd name="T74" fmla="*/ 2 w 606"/>
                <a:gd name="T75" fmla="*/ 982 h 1174"/>
                <a:gd name="T76" fmla="*/ 0 w 606"/>
                <a:gd name="T77" fmla="*/ 952 h 1174"/>
                <a:gd name="T78" fmla="*/ 2 w 606"/>
                <a:gd name="T79" fmla="*/ 919 h 1174"/>
                <a:gd name="T80" fmla="*/ 10 w 606"/>
                <a:gd name="T81" fmla="*/ 887 h 1174"/>
                <a:gd name="T82" fmla="*/ 29 w 606"/>
                <a:gd name="T83" fmla="*/ 855 h 1174"/>
                <a:gd name="T84" fmla="*/ 53 w 606"/>
                <a:gd name="T85" fmla="*/ 824 h 1174"/>
                <a:gd name="T86" fmla="*/ 87 w 606"/>
                <a:gd name="T87" fmla="*/ 792 h 1174"/>
                <a:gd name="T88" fmla="*/ 131 w 606"/>
                <a:gd name="T89" fmla="*/ 762 h 1174"/>
                <a:gd name="T90" fmla="*/ 175 w 606"/>
                <a:gd name="T91" fmla="*/ 726 h 1174"/>
                <a:gd name="T92" fmla="*/ 215 w 606"/>
                <a:gd name="T93" fmla="*/ 686 h 1174"/>
                <a:gd name="T94" fmla="*/ 251 w 606"/>
                <a:gd name="T95" fmla="*/ 640 h 1174"/>
                <a:gd name="T96" fmla="*/ 283 w 606"/>
                <a:gd name="T97" fmla="*/ 593 h 1174"/>
                <a:gd name="T98" fmla="*/ 314 w 606"/>
                <a:gd name="T99" fmla="*/ 541 h 1174"/>
                <a:gd name="T100" fmla="*/ 338 w 606"/>
                <a:gd name="T101" fmla="*/ 488 h 1174"/>
                <a:gd name="T102" fmla="*/ 361 w 606"/>
                <a:gd name="T103" fmla="*/ 429 h 1174"/>
                <a:gd name="T104" fmla="*/ 376 w 606"/>
                <a:gd name="T105" fmla="*/ 372 h 1174"/>
                <a:gd name="T106" fmla="*/ 390 w 606"/>
                <a:gd name="T107" fmla="*/ 311 h 1174"/>
                <a:gd name="T108" fmla="*/ 397 w 606"/>
                <a:gd name="T109" fmla="*/ 252 h 1174"/>
                <a:gd name="T110" fmla="*/ 403 w 606"/>
                <a:gd name="T111" fmla="*/ 192 h 1174"/>
                <a:gd name="T112" fmla="*/ 410 w 606"/>
                <a:gd name="T113" fmla="*/ 144 h 1174"/>
                <a:gd name="T114" fmla="*/ 416 w 606"/>
                <a:gd name="T115" fmla="*/ 104 h 1174"/>
                <a:gd name="T116" fmla="*/ 424 w 606"/>
                <a:gd name="T117" fmla="*/ 72 h 1174"/>
                <a:gd name="T118" fmla="*/ 433 w 606"/>
                <a:gd name="T119" fmla="*/ 47 h 1174"/>
                <a:gd name="T120" fmla="*/ 443 w 606"/>
                <a:gd name="T121" fmla="*/ 21 h 1174"/>
                <a:gd name="T122" fmla="*/ 458 w 606"/>
                <a:gd name="T123" fmla="*/ 2 h 1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6"/>
                <a:gd name="T187" fmla="*/ 0 h 1174"/>
                <a:gd name="T188" fmla="*/ 606 w 606"/>
                <a:gd name="T189" fmla="*/ 1174 h 1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6" h="1174">
                  <a:moveTo>
                    <a:pt x="606" y="79"/>
                  </a:moveTo>
                  <a:lnTo>
                    <a:pt x="606" y="79"/>
                  </a:lnTo>
                  <a:lnTo>
                    <a:pt x="606" y="81"/>
                  </a:lnTo>
                  <a:lnTo>
                    <a:pt x="604" y="83"/>
                  </a:lnTo>
                  <a:lnTo>
                    <a:pt x="602" y="87"/>
                  </a:lnTo>
                  <a:lnTo>
                    <a:pt x="602" y="93"/>
                  </a:lnTo>
                  <a:lnTo>
                    <a:pt x="599" y="98"/>
                  </a:lnTo>
                  <a:lnTo>
                    <a:pt x="599" y="100"/>
                  </a:lnTo>
                  <a:lnTo>
                    <a:pt x="597" y="104"/>
                  </a:lnTo>
                  <a:lnTo>
                    <a:pt x="595" y="108"/>
                  </a:lnTo>
                  <a:lnTo>
                    <a:pt x="595" y="114"/>
                  </a:lnTo>
                  <a:lnTo>
                    <a:pt x="591" y="117"/>
                  </a:lnTo>
                  <a:lnTo>
                    <a:pt x="591" y="123"/>
                  </a:lnTo>
                  <a:lnTo>
                    <a:pt x="589" y="125"/>
                  </a:lnTo>
                  <a:lnTo>
                    <a:pt x="589" y="133"/>
                  </a:lnTo>
                  <a:lnTo>
                    <a:pt x="585" y="136"/>
                  </a:lnTo>
                  <a:lnTo>
                    <a:pt x="585" y="142"/>
                  </a:lnTo>
                  <a:lnTo>
                    <a:pt x="581" y="148"/>
                  </a:lnTo>
                  <a:lnTo>
                    <a:pt x="581" y="155"/>
                  </a:lnTo>
                  <a:lnTo>
                    <a:pt x="580" y="161"/>
                  </a:lnTo>
                  <a:lnTo>
                    <a:pt x="578" y="165"/>
                  </a:lnTo>
                  <a:lnTo>
                    <a:pt x="576" y="173"/>
                  </a:lnTo>
                  <a:lnTo>
                    <a:pt x="574" y="180"/>
                  </a:lnTo>
                  <a:lnTo>
                    <a:pt x="572" y="186"/>
                  </a:lnTo>
                  <a:lnTo>
                    <a:pt x="570" y="193"/>
                  </a:lnTo>
                  <a:lnTo>
                    <a:pt x="568" y="201"/>
                  </a:lnTo>
                  <a:lnTo>
                    <a:pt x="566" y="209"/>
                  </a:lnTo>
                  <a:lnTo>
                    <a:pt x="564" y="216"/>
                  </a:lnTo>
                  <a:lnTo>
                    <a:pt x="562" y="224"/>
                  </a:lnTo>
                  <a:lnTo>
                    <a:pt x="561" y="231"/>
                  </a:lnTo>
                  <a:lnTo>
                    <a:pt x="559" y="239"/>
                  </a:lnTo>
                  <a:lnTo>
                    <a:pt x="557" y="247"/>
                  </a:lnTo>
                  <a:lnTo>
                    <a:pt x="555" y="256"/>
                  </a:lnTo>
                  <a:lnTo>
                    <a:pt x="553" y="264"/>
                  </a:lnTo>
                  <a:lnTo>
                    <a:pt x="553" y="271"/>
                  </a:lnTo>
                  <a:lnTo>
                    <a:pt x="549" y="281"/>
                  </a:lnTo>
                  <a:lnTo>
                    <a:pt x="547" y="288"/>
                  </a:lnTo>
                  <a:lnTo>
                    <a:pt x="545" y="298"/>
                  </a:lnTo>
                  <a:lnTo>
                    <a:pt x="545" y="307"/>
                  </a:lnTo>
                  <a:lnTo>
                    <a:pt x="542" y="317"/>
                  </a:lnTo>
                  <a:lnTo>
                    <a:pt x="542" y="326"/>
                  </a:lnTo>
                  <a:lnTo>
                    <a:pt x="540" y="336"/>
                  </a:lnTo>
                  <a:lnTo>
                    <a:pt x="538" y="345"/>
                  </a:lnTo>
                  <a:lnTo>
                    <a:pt x="538" y="353"/>
                  </a:lnTo>
                  <a:lnTo>
                    <a:pt x="536" y="364"/>
                  </a:lnTo>
                  <a:lnTo>
                    <a:pt x="534" y="374"/>
                  </a:lnTo>
                  <a:lnTo>
                    <a:pt x="534" y="383"/>
                  </a:lnTo>
                  <a:lnTo>
                    <a:pt x="532" y="393"/>
                  </a:lnTo>
                  <a:lnTo>
                    <a:pt x="530" y="403"/>
                  </a:lnTo>
                  <a:lnTo>
                    <a:pt x="530" y="414"/>
                  </a:lnTo>
                  <a:lnTo>
                    <a:pt x="530" y="423"/>
                  </a:lnTo>
                  <a:lnTo>
                    <a:pt x="528" y="433"/>
                  </a:lnTo>
                  <a:lnTo>
                    <a:pt x="528" y="444"/>
                  </a:lnTo>
                  <a:lnTo>
                    <a:pt x="526" y="454"/>
                  </a:lnTo>
                  <a:lnTo>
                    <a:pt x="526" y="465"/>
                  </a:lnTo>
                  <a:lnTo>
                    <a:pt x="526" y="475"/>
                  </a:lnTo>
                  <a:lnTo>
                    <a:pt x="526" y="486"/>
                  </a:lnTo>
                  <a:lnTo>
                    <a:pt x="526" y="496"/>
                  </a:lnTo>
                  <a:lnTo>
                    <a:pt x="526" y="507"/>
                  </a:lnTo>
                  <a:lnTo>
                    <a:pt x="526" y="517"/>
                  </a:lnTo>
                  <a:lnTo>
                    <a:pt x="526" y="528"/>
                  </a:lnTo>
                  <a:lnTo>
                    <a:pt x="526" y="537"/>
                  </a:lnTo>
                  <a:lnTo>
                    <a:pt x="524" y="549"/>
                  </a:lnTo>
                  <a:lnTo>
                    <a:pt x="523" y="556"/>
                  </a:lnTo>
                  <a:lnTo>
                    <a:pt x="523" y="566"/>
                  </a:lnTo>
                  <a:lnTo>
                    <a:pt x="519" y="575"/>
                  </a:lnTo>
                  <a:lnTo>
                    <a:pt x="519" y="585"/>
                  </a:lnTo>
                  <a:lnTo>
                    <a:pt x="517" y="594"/>
                  </a:lnTo>
                  <a:lnTo>
                    <a:pt x="515" y="602"/>
                  </a:lnTo>
                  <a:lnTo>
                    <a:pt x="513" y="610"/>
                  </a:lnTo>
                  <a:lnTo>
                    <a:pt x="511" y="619"/>
                  </a:lnTo>
                  <a:lnTo>
                    <a:pt x="507" y="629"/>
                  </a:lnTo>
                  <a:lnTo>
                    <a:pt x="505" y="636"/>
                  </a:lnTo>
                  <a:lnTo>
                    <a:pt x="502" y="644"/>
                  </a:lnTo>
                  <a:lnTo>
                    <a:pt x="500" y="651"/>
                  </a:lnTo>
                  <a:lnTo>
                    <a:pt x="496" y="659"/>
                  </a:lnTo>
                  <a:lnTo>
                    <a:pt x="492" y="667"/>
                  </a:lnTo>
                  <a:lnTo>
                    <a:pt x="488" y="674"/>
                  </a:lnTo>
                  <a:lnTo>
                    <a:pt x="486" y="680"/>
                  </a:lnTo>
                  <a:lnTo>
                    <a:pt x="483" y="688"/>
                  </a:lnTo>
                  <a:lnTo>
                    <a:pt x="479" y="693"/>
                  </a:lnTo>
                  <a:lnTo>
                    <a:pt x="473" y="701"/>
                  </a:lnTo>
                  <a:lnTo>
                    <a:pt x="469" y="708"/>
                  </a:lnTo>
                  <a:lnTo>
                    <a:pt x="466" y="714"/>
                  </a:lnTo>
                  <a:lnTo>
                    <a:pt x="462" y="722"/>
                  </a:lnTo>
                  <a:lnTo>
                    <a:pt x="456" y="727"/>
                  </a:lnTo>
                  <a:lnTo>
                    <a:pt x="452" y="733"/>
                  </a:lnTo>
                  <a:lnTo>
                    <a:pt x="447" y="741"/>
                  </a:lnTo>
                  <a:lnTo>
                    <a:pt x="443" y="745"/>
                  </a:lnTo>
                  <a:lnTo>
                    <a:pt x="437" y="750"/>
                  </a:lnTo>
                  <a:lnTo>
                    <a:pt x="433" y="758"/>
                  </a:lnTo>
                  <a:lnTo>
                    <a:pt x="428" y="762"/>
                  </a:lnTo>
                  <a:lnTo>
                    <a:pt x="422" y="767"/>
                  </a:lnTo>
                  <a:lnTo>
                    <a:pt x="418" y="773"/>
                  </a:lnTo>
                  <a:lnTo>
                    <a:pt x="412" y="779"/>
                  </a:lnTo>
                  <a:lnTo>
                    <a:pt x="407" y="783"/>
                  </a:lnTo>
                  <a:lnTo>
                    <a:pt x="401" y="788"/>
                  </a:lnTo>
                  <a:lnTo>
                    <a:pt x="395" y="794"/>
                  </a:lnTo>
                  <a:lnTo>
                    <a:pt x="390" y="798"/>
                  </a:lnTo>
                  <a:lnTo>
                    <a:pt x="384" y="803"/>
                  </a:lnTo>
                  <a:lnTo>
                    <a:pt x="378" y="809"/>
                  </a:lnTo>
                  <a:lnTo>
                    <a:pt x="372" y="813"/>
                  </a:lnTo>
                  <a:lnTo>
                    <a:pt x="367" y="817"/>
                  </a:lnTo>
                  <a:lnTo>
                    <a:pt x="361" y="822"/>
                  </a:lnTo>
                  <a:lnTo>
                    <a:pt x="355" y="826"/>
                  </a:lnTo>
                  <a:lnTo>
                    <a:pt x="350" y="830"/>
                  </a:lnTo>
                  <a:lnTo>
                    <a:pt x="344" y="836"/>
                  </a:lnTo>
                  <a:lnTo>
                    <a:pt x="338" y="840"/>
                  </a:lnTo>
                  <a:lnTo>
                    <a:pt x="333" y="845"/>
                  </a:lnTo>
                  <a:lnTo>
                    <a:pt x="325" y="849"/>
                  </a:lnTo>
                  <a:lnTo>
                    <a:pt x="319" y="853"/>
                  </a:lnTo>
                  <a:lnTo>
                    <a:pt x="314" y="855"/>
                  </a:lnTo>
                  <a:lnTo>
                    <a:pt x="306" y="859"/>
                  </a:lnTo>
                  <a:lnTo>
                    <a:pt x="302" y="862"/>
                  </a:lnTo>
                  <a:lnTo>
                    <a:pt x="296" y="868"/>
                  </a:lnTo>
                  <a:lnTo>
                    <a:pt x="289" y="872"/>
                  </a:lnTo>
                  <a:lnTo>
                    <a:pt x="283" y="876"/>
                  </a:lnTo>
                  <a:lnTo>
                    <a:pt x="277" y="880"/>
                  </a:lnTo>
                  <a:lnTo>
                    <a:pt x="272" y="883"/>
                  </a:lnTo>
                  <a:lnTo>
                    <a:pt x="266" y="887"/>
                  </a:lnTo>
                  <a:lnTo>
                    <a:pt x="260" y="891"/>
                  </a:lnTo>
                  <a:lnTo>
                    <a:pt x="255" y="895"/>
                  </a:lnTo>
                  <a:lnTo>
                    <a:pt x="249" y="899"/>
                  </a:lnTo>
                  <a:lnTo>
                    <a:pt x="245" y="902"/>
                  </a:lnTo>
                  <a:lnTo>
                    <a:pt x="238" y="906"/>
                  </a:lnTo>
                  <a:lnTo>
                    <a:pt x="232" y="912"/>
                  </a:lnTo>
                  <a:lnTo>
                    <a:pt x="226" y="916"/>
                  </a:lnTo>
                  <a:lnTo>
                    <a:pt x="222" y="919"/>
                  </a:lnTo>
                  <a:lnTo>
                    <a:pt x="217" y="923"/>
                  </a:lnTo>
                  <a:lnTo>
                    <a:pt x="213" y="927"/>
                  </a:lnTo>
                  <a:lnTo>
                    <a:pt x="209" y="933"/>
                  </a:lnTo>
                  <a:lnTo>
                    <a:pt x="203" y="937"/>
                  </a:lnTo>
                  <a:lnTo>
                    <a:pt x="200" y="942"/>
                  </a:lnTo>
                  <a:lnTo>
                    <a:pt x="196" y="946"/>
                  </a:lnTo>
                  <a:lnTo>
                    <a:pt x="192" y="952"/>
                  </a:lnTo>
                  <a:lnTo>
                    <a:pt x="188" y="956"/>
                  </a:lnTo>
                  <a:lnTo>
                    <a:pt x="184" y="961"/>
                  </a:lnTo>
                  <a:lnTo>
                    <a:pt x="181" y="965"/>
                  </a:lnTo>
                  <a:lnTo>
                    <a:pt x="177" y="971"/>
                  </a:lnTo>
                  <a:lnTo>
                    <a:pt x="173" y="975"/>
                  </a:lnTo>
                  <a:lnTo>
                    <a:pt x="169" y="980"/>
                  </a:lnTo>
                  <a:lnTo>
                    <a:pt x="167" y="986"/>
                  </a:lnTo>
                  <a:lnTo>
                    <a:pt x="163" y="990"/>
                  </a:lnTo>
                  <a:lnTo>
                    <a:pt x="162" y="994"/>
                  </a:lnTo>
                  <a:lnTo>
                    <a:pt x="158" y="999"/>
                  </a:lnTo>
                  <a:lnTo>
                    <a:pt x="154" y="1005"/>
                  </a:lnTo>
                  <a:lnTo>
                    <a:pt x="154" y="1011"/>
                  </a:lnTo>
                  <a:lnTo>
                    <a:pt x="152" y="1014"/>
                  </a:lnTo>
                  <a:lnTo>
                    <a:pt x="148" y="1018"/>
                  </a:lnTo>
                  <a:lnTo>
                    <a:pt x="146" y="1024"/>
                  </a:lnTo>
                  <a:lnTo>
                    <a:pt x="144" y="1030"/>
                  </a:lnTo>
                  <a:lnTo>
                    <a:pt x="143" y="1033"/>
                  </a:lnTo>
                  <a:lnTo>
                    <a:pt x="141" y="1039"/>
                  </a:lnTo>
                  <a:lnTo>
                    <a:pt x="139" y="1043"/>
                  </a:lnTo>
                  <a:lnTo>
                    <a:pt x="137" y="1049"/>
                  </a:lnTo>
                  <a:lnTo>
                    <a:pt x="135" y="1052"/>
                  </a:lnTo>
                  <a:lnTo>
                    <a:pt x="133" y="1058"/>
                  </a:lnTo>
                  <a:lnTo>
                    <a:pt x="133" y="1062"/>
                  </a:lnTo>
                  <a:lnTo>
                    <a:pt x="131" y="1066"/>
                  </a:lnTo>
                  <a:lnTo>
                    <a:pt x="129" y="1070"/>
                  </a:lnTo>
                  <a:lnTo>
                    <a:pt x="129" y="1075"/>
                  </a:lnTo>
                  <a:lnTo>
                    <a:pt x="127" y="1079"/>
                  </a:lnTo>
                  <a:lnTo>
                    <a:pt x="125" y="1083"/>
                  </a:lnTo>
                  <a:lnTo>
                    <a:pt x="125" y="1087"/>
                  </a:lnTo>
                  <a:lnTo>
                    <a:pt x="124" y="1090"/>
                  </a:lnTo>
                  <a:lnTo>
                    <a:pt x="122" y="1094"/>
                  </a:lnTo>
                  <a:lnTo>
                    <a:pt x="122" y="1098"/>
                  </a:lnTo>
                  <a:lnTo>
                    <a:pt x="122" y="1102"/>
                  </a:lnTo>
                  <a:lnTo>
                    <a:pt x="120" y="1106"/>
                  </a:lnTo>
                  <a:lnTo>
                    <a:pt x="120" y="1108"/>
                  </a:lnTo>
                  <a:lnTo>
                    <a:pt x="120" y="1111"/>
                  </a:lnTo>
                  <a:lnTo>
                    <a:pt x="118" y="1115"/>
                  </a:lnTo>
                  <a:lnTo>
                    <a:pt x="118" y="1121"/>
                  </a:lnTo>
                  <a:lnTo>
                    <a:pt x="118" y="1125"/>
                  </a:lnTo>
                  <a:lnTo>
                    <a:pt x="118" y="1130"/>
                  </a:lnTo>
                  <a:lnTo>
                    <a:pt x="116" y="1132"/>
                  </a:lnTo>
                  <a:lnTo>
                    <a:pt x="116" y="1134"/>
                  </a:lnTo>
                  <a:lnTo>
                    <a:pt x="116" y="1136"/>
                  </a:lnTo>
                  <a:lnTo>
                    <a:pt x="116" y="1138"/>
                  </a:lnTo>
                  <a:lnTo>
                    <a:pt x="116" y="1142"/>
                  </a:lnTo>
                  <a:lnTo>
                    <a:pt x="114" y="1146"/>
                  </a:lnTo>
                  <a:lnTo>
                    <a:pt x="114" y="1151"/>
                  </a:lnTo>
                  <a:lnTo>
                    <a:pt x="112" y="1155"/>
                  </a:lnTo>
                  <a:lnTo>
                    <a:pt x="112" y="1161"/>
                  </a:lnTo>
                  <a:lnTo>
                    <a:pt x="108" y="1166"/>
                  </a:lnTo>
                  <a:lnTo>
                    <a:pt x="106" y="1172"/>
                  </a:lnTo>
                  <a:lnTo>
                    <a:pt x="101" y="1174"/>
                  </a:lnTo>
                  <a:lnTo>
                    <a:pt x="97" y="1174"/>
                  </a:lnTo>
                  <a:lnTo>
                    <a:pt x="93" y="1174"/>
                  </a:lnTo>
                  <a:lnTo>
                    <a:pt x="86" y="1170"/>
                  </a:lnTo>
                  <a:lnTo>
                    <a:pt x="82" y="1166"/>
                  </a:lnTo>
                  <a:lnTo>
                    <a:pt x="78" y="1163"/>
                  </a:lnTo>
                  <a:lnTo>
                    <a:pt x="76" y="1159"/>
                  </a:lnTo>
                  <a:lnTo>
                    <a:pt x="72" y="1153"/>
                  </a:lnTo>
                  <a:lnTo>
                    <a:pt x="68" y="1149"/>
                  </a:lnTo>
                  <a:lnTo>
                    <a:pt x="67" y="1146"/>
                  </a:lnTo>
                  <a:lnTo>
                    <a:pt x="65" y="1142"/>
                  </a:lnTo>
                  <a:lnTo>
                    <a:pt x="63" y="1138"/>
                  </a:lnTo>
                  <a:lnTo>
                    <a:pt x="61" y="1134"/>
                  </a:lnTo>
                  <a:lnTo>
                    <a:pt x="57" y="1130"/>
                  </a:lnTo>
                  <a:lnTo>
                    <a:pt x="55" y="1125"/>
                  </a:lnTo>
                  <a:lnTo>
                    <a:pt x="53" y="1119"/>
                  </a:lnTo>
                  <a:lnTo>
                    <a:pt x="49" y="1113"/>
                  </a:lnTo>
                  <a:lnTo>
                    <a:pt x="46" y="1109"/>
                  </a:lnTo>
                  <a:lnTo>
                    <a:pt x="44" y="1102"/>
                  </a:lnTo>
                  <a:lnTo>
                    <a:pt x="42" y="1098"/>
                  </a:lnTo>
                  <a:lnTo>
                    <a:pt x="40" y="1090"/>
                  </a:lnTo>
                  <a:lnTo>
                    <a:pt x="36" y="1087"/>
                  </a:lnTo>
                  <a:lnTo>
                    <a:pt x="34" y="1081"/>
                  </a:lnTo>
                  <a:lnTo>
                    <a:pt x="32" y="1075"/>
                  </a:lnTo>
                  <a:lnTo>
                    <a:pt x="29" y="1070"/>
                  </a:lnTo>
                  <a:lnTo>
                    <a:pt x="27" y="1064"/>
                  </a:lnTo>
                  <a:lnTo>
                    <a:pt x="25" y="1058"/>
                  </a:lnTo>
                  <a:lnTo>
                    <a:pt x="21" y="1054"/>
                  </a:lnTo>
                  <a:lnTo>
                    <a:pt x="21" y="1047"/>
                  </a:lnTo>
                  <a:lnTo>
                    <a:pt x="17" y="1043"/>
                  </a:lnTo>
                  <a:lnTo>
                    <a:pt x="17" y="1037"/>
                  </a:lnTo>
                  <a:lnTo>
                    <a:pt x="13" y="1033"/>
                  </a:lnTo>
                  <a:lnTo>
                    <a:pt x="13" y="1026"/>
                  </a:lnTo>
                  <a:lnTo>
                    <a:pt x="10" y="1020"/>
                  </a:lnTo>
                  <a:lnTo>
                    <a:pt x="10" y="1014"/>
                  </a:lnTo>
                  <a:lnTo>
                    <a:pt x="8" y="1011"/>
                  </a:lnTo>
                  <a:lnTo>
                    <a:pt x="6" y="1005"/>
                  </a:lnTo>
                  <a:lnTo>
                    <a:pt x="6" y="999"/>
                  </a:lnTo>
                  <a:lnTo>
                    <a:pt x="4" y="994"/>
                  </a:lnTo>
                  <a:lnTo>
                    <a:pt x="4" y="990"/>
                  </a:lnTo>
                  <a:lnTo>
                    <a:pt x="2" y="982"/>
                  </a:lnTo>
                  <a:lnTo>
                    <a:pt x="2" y="978"/>
                  </a:lnTo>
                  <a:lnTo>
                    <a:pt x="0" y="973"/>
                  </a:lnTo>
                  <a:lnTo>
                    <a:pt x="0" y="967"/>
                  </a:lnTo>
                  <a:lnTo>
                    <a:pt x="0" y="961"/>
                  </a:lnTo>
                  <a:lnTo>
                    <a:pt x="0" y="957"/>
                  </a:lnTo>
                  <a:lnTo>
                    <a:pt x="0" y="952"/>
                  </a:lnTo>
                  <a:lnTo>
                    <a:pt x="0" y="946"/>
                  </a:lnTo>
                  <a:lnTo>
                    <a:pt x="0" y="940"/>
                  </a:lnTo>
                  <a:lnTo>
                    <a:pt x="0" y="935"/>
                  </a:lnTo>
                  <a:lnTo>
                    <a:pt x="0" y="929"/>
                  </a:lnTo>
                  <a:lnTo>
                    <a:pt x="2" y="925"/>
                  </a:lnTo>
                  <a:lnTo>
                    <a:pt x="2" y="919"/>
                  </a:lnTo>
                  <a:lnTo>
                    <a:pt x="4" y="914"/>
                  </a:lnTo>
                  <a:lnTo>
                    <a:pt x="4" y="908"/>
                  </a:lnTo>
                  <a:lnTo>
                    <a:pt x="6" y="902"/>
                  </a:lnTo>
                  <a:lnTo>
                    <a:pt x="6" y="899"/>
                  </a:lnTo>
                  <a:lnTo>
                    <a:pt x="10" y="893"/>
                  </a:lnTo>
                  <a:lnTo>
                    <a:pt x="10" y="887"/>
                  </a:lnTo>
                  <a:lnTo>
                    <a:pt x="13" y="881"/>
                  </a:lnTo>
                  <a:lnTo>
                    <a:pt x="15" y="878"/>
                  </a:lnTo>
                  <a:lnTo>
                    <a:pt x="19" y="872"/>
                  </a:lnTo>
                  <a:lnTo>
                    <a:pt x="21" y="866"/>
                  </a:lnTo>
                  <a:lnTo>
                    <a:pt x="25" y="861"/>
                  </a:lnTo>
                  <a:lnTo>
                    <a:pt x="29" y="855"/>
                  </a:lnTo>
                  <a:lnTo>
                    <a:pt x="32" y="851"/>
                  </a:lnTo>
                  <a:lnTo>
                    <a:pt x="36" y="845"/>
                  </a:lnTo>
                  <a:lnTo>
                    <a:pt x="40" y="840"/>
                  </a:lnTo>
                  <a:lnTo>
                    <a:pt x="44" y="834"/>
                  </a:lnTo>
                  <a:lnTo>
                    <a:pt x="49" y="830"/>
                  </a:lnTo>
                  <a:lnTo>
                    <a:pt x="53" y="824"/>
                  </a:lnTo>
                  <a:lnTo>
                    <a:pt x="59" y="819"/>
                  </a:lnTo>
                  <a:lnTo>
                    <a:pt x="65" y="813"/>
                  </a:lnTo>
                  <a:lnTo>
                    <a:pt x="70" y="809"/>
                  </a:lnTo>
                  <a:lnTo>
                    <a:pt x="76" y="803"/>
                  </a:lnTo>
                  <a:lnTo>
                    <a:pt x="82" y="798"/>
                  </a:lnTo>
                  <a:lnTo>
                    <a:pt x="87" y="792"/>
                  </a:lnTo>
                  <a:lnTo>
                    <a:pt x="95" y="786"/>
                  </a:lnTo>
                  <a:lnTo>
                    <a:pt x="103" y="783"/>
                  </a:lnTo>
                  <a:lnTo>
                    <a:pt x="110" y="779"/>
                  </a:lnTo>
                  <a:lnTo>
                    <a:pt x="118" y="773"/>
                  </a:lnTo>
                  <a:lnTo>
                    <a:pt x="125" y="765"/>
                  </a:lnTo>
                  <a:lnTo>
                    <a:pt x="131" y="762"/>
                  </a:lnTo>
                  <a:lnTo>
                    <a:pt x="139" y="756"/>
                  </a:lnTo>
                  <a:lnTo>
                    <a:pt x="146" y="748"/>
                  </a:lnTo>
                  <a:lnTo>
                    <a:pt x="154" y="745"/>
                  </a:lnTo>
                  <a:lnTo>
                    <a:pt x="160" y="737"/>
                  </a:lnTo>
                  <a:lnTo>
                    <a:pt x="169" y="733"/>
                  </a:lnTo>
                  <a:lnTo>
                    <a:pt x="175" y="726"/>
                  </a:lnTo>
                  <a:lnTo>
                    <a:pt x="181" y="718"/>
                  </a:lnTo>
                  <a:lnTo>
                    <a:pt x="188" y="712"/>
                  </a:lnTo>
                  <a:lnTo>
                    <a:pt x="194" y="707"/>
                  </a:lnTo>
                  <a:lnTo>
                    <a:pt x="201" y="699"/>
                  </a:lnTo>
                  <a:lnTo>
                    <a:pt x="207" y="693"/>
                  </a:lnTo>
                  <a:lnTo>
                    <a:pt x="215" y="686"/>
                  </a:lnTo>
                  <a:lnTo>
                    <a:pt x="220" y="678"/>
                  </a:lnTo>
                  <a:lnTo>
                    <a:pt x="226" y="672"/>
                  </a:lnTo>
                  <a:lnTo>
                    <a:pt x="232" y="665"/>
                  </a:lnTo>
                  <a:lnTo>
                    <a:pt x="238" y="655"/>
                  </a:lnTo>
                  <a:lnTo>
                    <a:pt x="245" y="650"/>
                  </a:lnTo>
                  <a:lnTo>
                    <a:pt x="251" y="640"/>
                  </a:lnTo>
                  <a:lnTo>
                    <a:pt x="257" y="632"/>
                  </a:lnTo>
                  <a:lnTo>
                    <a:pt x="262" y="625"/>
                  </a:lnTo>
                  <a:lnTo>
                    <a:pt x="268" y="617"/>
                  </a:lnTo>
                  <a:lnTo>
                    <a:pt x="274" y="610"/>
                  </a:lnTo>
                  <a:lnTo>
                    <a:pt x="277" y="600"/>
                  </a:lnTo>
                  <a:lnTo>
                    <a:pt x="283" y="593"/>
                  </a:lnTo>
                  <a:lnTo>
                    <a:pt x="289" y="585"/>
                  </a:lnTo>
                  <a:lnTo>
                    <a:pt x="293" y="575"/>
                  </a:lnTo>
                  <a:lnTo>
                    <a:pt x="298" y="566"/>
                  </a:lnTo>
                  <a:lnTo>
                    <a:pt x="302" y="560"/>
                  </a:lnTo>
                  <a:lnTo>
                    <a:pt x="308" y="551"/>
                  </a:lnTo>
                  <a:lnTo>
                    <a:pt x="314" y="541"/>
                  </a:lnTo>
                  <a:lnTo>
                    <a:pt x="317" y="532"/>
                  </a:lnTo>
                  <a:lnTo>
                    <a:pt x="321" y="524"/>
                  </a:lnTo>
                  <a:lnTo>
                    <a:pt x="325" y="515"/>
                  </a:lnTo>
                  <a:lnTo>
                    <a:pt x="329" y="505"/>
                  </a:lnTo>
                  <a:lnTo>
                    <a:pt x="334" y="496"/>
                  </a:lnTo>
                  <a:lnTo>
                    <a:pt x="338" y="488"/>
                  </a:lnTo>
                  <a:lnTo>
                    <a:pt x="342" y="479"/>
                  </a:lnTo>
                  <a:lnTo>
                    <a:pt x="346" y="469"/>
                  </a:lnTo>
                  <a:lnTo>
                    <a:pt x="350" y="460"/>
                  </a:lnTo>
                  <a:lnTo>
                    <a:pt x="353" y="450"/>
                  </a:lnTo>
                  <a:lnTo>
                    <a:pt x="357" y="441"/>
                  </a:lnTo>
                  <a:lnTo>
                    <a:pt x="361" y="429"/>
                  </a:lnTo>
                  <a:lnTo>
                    <a:pt x="363" y="422"/>
                  </a:lnTo>
                  <a:lnTo>
                    <a:pt x="367" y="412"/>
                  </a:lnTo>
                  <a:lnTo>
                    <a:pt x="369" y="403"/>
                  </a:lnTo>
                  <a:lnTo>
                    <a:pt x="371" y="393"/>
                  </a:lnTo>
                  <a:lnTo>
                    <a:pt x="374" y="382"/>
                  </a:lnTo>
                  <a:lnTo>
                    <a:pt x="376" y="372"/>
                  </a:lnTo>
                  <a:lnTo>
                    <a:pt x="378" y="363"/>
                  </a:lnTo>
                  <a:lnTo>
                    <a:pt x="382" y="353"/>
                  </a:lnTo>
                  <a:lnTo>
                    <a:pt x="384" y="344"/>
                  </a:lnTo>
                  <a:lnTo>
                    <a:pt x="386" y="332"/>
                  </a:lnTo>
                  <a:lnTo>
                    <a:pt x="388" y="323"/>
                  </a:lnTo>
                  <a:lnTo>
                    <a:pt x="390" y="311"/>
                  </a:lnTo>
                  <a:lnTo>
                    <a:pt x="391" y="304"/>
                  </a:lnTo>
                  <a:lnTo>
                    <a:pt x="393" y="292"/>
                  </a:lnTo>
                  <a:lnTo>
                    <a:pt x="393" y="281"/>
                  </a:lnTo>
                  <a:lnTo>
                    <a:pt x="395" y="271"/>
                  </a:lnTo>
                  <a:lnTo>
                    <a:pt x="397" y="262"/>
                  </a:lnTo>
                  <a:lnTo>
                    <a:pt x="397" y="252"/>
                  </a:lnTo>
                  <a:lnTo>
                    <a:pt x="399" y="241"/>
                  </a:lnTo>
                  <a:lnTo>
                    <a:pt x="399" y="231"/>
                  </a:lnTo>
                  <a:lnTo>
                    <a:pt x="401" y="220"/>
                  </a:lnTo>
                  <a:lnTo>
                    <a:pt x="401" y="212"/>
                  </a:lnTo>
                  <a:lnTo>
                    <a:pt x="403" y="201"/>
                  </a:lnTo>
                  <a:lnTo>
                    <a:pt x="403" y="192"/>
                  </a:lnTo>
                  <a:lnTo>
                    <a:pt x="405" y="184"/>
                  </a:lnTo>
                  <a:lnTo>
                    <a:pt x="405" y="174"/>
                  </a:lnTo>
                  <a:lnTo>
                    <a:pt x="407" y="167"/>
                  </a:lnTo>
                  <a:lnTo>
                    <a:pt x="407" y="159"/>
                  </a:lnTo>
                  <a:lnTo>
                    <a:pt x="409" y="152"/>
                  </a:lnTo>
                  <a:lnTo>
                    <a:pt x="410" y="144"/>
                  </a:lnTo>
                  <a:lnTo>
                    <a:pt x="410" y="136"/>
                  </a:lnTo>
                  <a:lnTo>
                    <a:pt x="410" y="129"/>
                  </a:lnTo>
                  <a:lnTo>
                    <a:pt x="414" y="123"/>
                  </a:lnTo>
                  <a:lnTo>
                    <a:pt x="414" y="116"/>
                  </a:lnTo>
                  <a:lnTo>
                    <a:pt x="416" y="110"/>
                  </a:lnTo>
                  <a:lnTo>
                    <a:pt x="416" y="104"/>
                  </a:lnTo>
                  <a:lnTo>
                    <a:pt x="418" y="98"/>
                  </a:lnTo>
                  <a:lnTo>
                    <a:pt x="418" y="93"/>
                  </a:lnTo>
                  <a:lnTo>
                    <a:pt x="422" y="87"/>
                  </a:lnTo>
                  <a:lnTo>
                    <a:pt x="422" y="81"/>
                  </a:lnTo>
                  <a:lnTo>
                    <a:pt x="422" y="76"/>
                  </a:lnTo>
                  <a:lnTo>
                    <a:pt x="424" y="72"/>
                  </a:lnTo>
                  <a:lnTo>
                    <a:pt x="426" y="68"/>
                  </a:lnTo>
                  <a:lnTo>
                    <a:pt x="426" y="62"/>
                  </a:lnTo>
                  <a:lnTo>
                    <a:pt x="429" y="59"/>
                  </a:lnTo>
                  <a:lnTo>
                    <a:pt x="429" y="55"/>
                  </a:lnTo>
                  <a:lnTo>
                    <a:pt x="431" y="51"/>
                  </a:lnTo>
                  <a:lnTo>
                    <a:pt x="433" y="47"/>
                  </a:lnTo>
                  <a:lnTo>
                    <a:pt x="433" y="43"/>
                  </a:lnTo>
                  <a:lnTo>
                    <a:pt x="435" y="40"/>
                  </a:lnTo>
                  <a:lnTo>
                    <a:pt x="437" y="38"/>
                  </a:lnTo>
                  <a:lnTo>
                    <a:pt x="439" y="32"/>
                  </a:lnTo>
                  <a:lnTo>
                    <a:pt x="441" y="26"/>
                  </a:lnTo>
                  <a:lnTo>
                    <a:pt x="443" y="21"/>
                  </a:lnTo>
                  <a:lnTo>
                    <a:pt x="447" y="17"/>
                  </a:lnTo>
                  <a:lnTo>
                    <a:pt x="448" y="13"/>
                  </a:lnTo>
                  <a:lnTo>
                    <a:pt x="450" y="11"/>
                  </a:lnTo>
                  <a:lnTo>
                    <a:pt x="452" y="7"/>
                  </a:lnTo>
                  <a:lnTo>
                    <a:pt x="454" y="5"/>
                  </a:lnTo>
                  <a:lnTo>
                    <a:pt x="458" y="2"/>
                  </a:lnTo>
                  <a:lnTo>
                    <a:pt x="460" y="0"/>
                  </a:lnTo>
                  <a:lnTo>
                    <a:pt x="462" y="0"/>
                  </a:lnTo>
                  <a:lnTo>
                    <a:pt x="606" y="79"/>
                  </a:lnTo>
                  <a:close/>
                </a:path>
              </a:pathLst>
            </a:custGeom>
            <a:solidFill>
              <a:srgbClr val="C2D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Freeform 20">
              <a:extLst>
                <a:ext uri="{FF2B5EF4-FFF2-40B4-BE49-F238E27FC236}">
                  <a16:creationId xmlns:a16="http://schemas.microsoft.com/office/drawing/2014/main" id="{B8790BB1-DB94-4B4D-8F9A-5E63590BD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" y="3147"/>
              <a:ext cx="530" cy="705"/>
            </a:xfrm>
            <a:custGeom>
              <a:avLst/>
              <a:gdLst>
                <a:gd name="T0" fmla="*/ 38 w 1061"/>
                <a:gd name="T1" fmla="*/ 47 h 1410"/>
                <a:gd name="T2" fmla="*/ 78 w 1061"/>
                <a:gd name="T3" fmla="*/ 23 h 1410"/>
                <a:gd name="T4" fmla="*/ 120 w 1061"/>
                <a:gd name="T5" fmla="*/ 8 h 1410"/>
                <a:gd name="T6" fmla="*/ 164 w 1061"/>
                <a:gd name="T7" fmla="*/ 2 h 1410"/>
                <a:gd name="T8" fmla="*/ 208 w 1061"/>
                <a:gd name="T9" fmla="*/ 4 h 1410"/>
                <a:gd name="T10" fmla="*/ 253 w 1061"/>
                <a:gd name="T11" fmla="*/ 13 h 1410"/>
                <a:gd name="T12" fmla="*/ 299 w 1061"/>
                <a:gd name="T13" fmla="*/ 36 h 1410"/>
                <a:gd name="T14" fmla="*/ 339 w 1061"/>
                <a:gd name="T15" fmla="*/ 78 h 1410"/>
                <a:gd name="T16" fmla="*/ 354 w 1061"/>
                <a:gd name="T17" fmla="*/ 120 h 1410"/>
                <a:gd name="T18" fmla="*/ 369 w 1061"/>
                <a:gd name="T19" fmla="*/ 192 h 1410"/>
                <a:gd name="T20" fmla="*/ 375 w 1061"/>
                <a:gd name="T21" fmla="*/ 279 h 1410"/>
                <a:gd name="T22" fmla="*/ 371 w 1061"/>
                <a:gd name="T23" fmla="*/ 361 h 1410"/>
                <a:gd name="T24" fmla="*/ 365 w 1061"/>
                <a:gd name="T25" fmla="*/ 439 h 1410"/>
                <a:gd name="T26" fmla="*/ 365 w 1061"/>
                <a:gd name="T27" fmla="*/ 517 h 1410"/>
                <a:gd name="T28" fmla="*/ 375 w 1061"/>
                <a:gd name="T29" fmla="*/ 597 h 1410"/>
                <a:gd name="T30" fmla="*/ 407 w 1061"/>
                <a:gd name="T31" fmla="*/ 684 h 1410"/>
                <a:gd name="T32" fmla="*/ 462 w 1061"/>
                <a:gd name="T33" fmla="*/ 764 h 1410"/>
                <a:gd name="T34" fmla="*/ 534 w 1061"/>
                <a:gd name="T35" fmla="*/ 815 h 1410"/>
                <a:gd name="T36" fmla="*/ 614 w 1061"/>
                <a:gd name="T37" fmla="*/ 851 h 1410"/>
                <a:gd name="T38" fmla="*/ 704 w 1061"/>
                <a:gd name="T39" fmla="*/ 882 h 1410"/>
                <a:gd name="T40" fmla="*/ 795 w 1061"/>
                <a:gd name="T41" fmla="*/ 914 h 1410"/>
                <a:gd name="T42" fmla="*/ 884 w 1061"/>
                <a:gd name="T43" fmla="*/ 965 h 1410"/>
                <a:gd name="T44" fmla="*/ 949 w 1061"/>
                <a:gd name="T45" fmla="*/ 1019 h 1410"/>
                <a:gd name="T46" fmla="*/ 992 w 1061"/>
                <a:gd name="T47" fmla="*/ 1074 h 1410"/>
                <a:gd name="T48" fmla="*/ 1023 w 1061"/>
                <a:gd name="T49" fmla="*/ 1133 h 1410"/>
                <a:gd name="T50" fmla="*/ 1042 w 1061"/>
                <a:gd name="T51" fmla="*/ 1197 h 1410"/>
                <a:gd name="T52" fmla="*/ 1055 w 1061"/>
                <a:gd name="T53" fmla="*/ 1268 h 1410"/>
                <a:gd name="T54" fmla="*/ 1059 w 1061"/>
                <a:gd name="T55" fmla="*/ 1340 h 1410"/>
                <a:gd name="T56" fmla="*/ 1057 w 1061"/>
                <a:gd name="T57" fmla="*/ 1402 h 1410"/>
                <a:gd name="T58" fmla="*/ 1028 w 1061"/>
                <a:gd name="T59" fmla="*/ 1387 h 1410"/>
                <a:gd name="T60" fmla="*/ 1027 w 1061"/>
                <a:gd name="T61" fmla="*/ 1319 h 1410"/>
                <a:gd name="T62" fmla="*/ 1015 w 1061"/>
                <a:gd name="T63" fmla="*/ 1254 h 1410"/>
                <a:gd name="T64" fmla="*/ 1000 w 1061"/>
                <a:gd name="T65" fmla="*/ 1193 h 1410"/>
                <a:gd name="T66" fmla="*/ 975 w 1061"/>
                <a:gd name="T67" fmla="*/ 1136 h 1410"/>
                <a:gd name="T68" fmla="*/ 941 w 1061"/>
                <a:gd name="T69" fmla="*/ 1085 h 1410"/>
                <a:gd name="T70" fmla="*/ 895 w 1061"/>
                <a:gd name="T71" fmla="*/ 1038 h 1410"/>
                <a:gd name="T72" fmla="*/ 816 w 1061"/>
                <a:gd name="T73" fmla="*/ 981 h 1410"/>
                <a:gd name="T74" fmla="*/ 723 w 1061"/>
                <a:gd name="T75" fmla="*/ 937 h 1410"/>
                <a:gd name="T76" fmla="*/ 626 w 1061"/>
                <a:gd name="T77" fmla="*/ 905 h 1410"/>
                <a:gd name="T78" fmla="*/ 534 w 1061"/>
                <a:gd name="T79" fmla="*/ 872 h 1410"/>
                <a:gd name="T80" fmla="*/ 451 w 1061"/>
                <a:gd name="T81" fmla="*/ 829 h 1410"/>
                <a:gd name="T82" fmla="*/ 382 w 1061"/>
                <a:gd name="T83" fmla="*/ 764 h 1410"/>
                <a:gd name="T84" fmla="*/ 335 w 1061"/>
                <a:gd name="T85" fmla="*/ 673 h 1410"/>
                <a:gd name="T86" fmla="*/ 310 w 1061"/>
                <a:gd name="T87" fmla="*/ 589 h 1410"/>
                <a:gd name="T88" fmla="*/ 306 w 1061"/>
                <a:gd name="T89" fmla="*/ 507 h 1410"/>
                <a:gd name="T90" fmla="*/ 310 w 1061"/>
                <a:gd name="T91" fmla="*/ 428 h 1410"/>
                <a:gd name="T92" fmla="*/ 316 w 1061"/>
                <a:gd name="T93" fmla="*/ 346 h 1410"/>
                <a:gd name="T94" fmla="*/ 318 w 1061"/>
                <a:gd name="T95" fmla="*/ 260 h 1410"/>
                <a:gd name="T96" fmla="*/ 306 w 1061"/>
                <a:gd name="T97" fmla="*/ 171 h 1410"/>
                <a:gd name="T98" fmla="*/ 291 w 1061"/>
                <a:gd name="T99" fmla="*/ 116 h 1410"/>
                <a:gd name="T100" fmla="*/ 249 w 1061"/>
                <a:gd name="T101" fmla="*/ 76 h 1410"/>
                <a:gd name="T102" fmla="*/ 211 w 1061"/>
                <a:gd name="T103" fmla="*/ 65 h 1410"/>
                <a:gd name="T104" fmla="*/ 173 w 1061"/>
                <a:gd name="T105" fmla="*/ 57 h 1410"/>
                <a:gd name="T106" fmla="*/ 132 w 1061"/>
                <a:gd name="T107" fmla="*/ 55 h 1410"/>
                <a:gd name="T108" fmla="*/ 86 w 1061"/>
                <a:gd name="T109" fmla="*/ 66 h 1410"/>
                <a:gd name="T110" fmla="*/ 29 w 1061"/>
                <a:gd name="T111" fmla="*/ 106 h 1410"/>
                <a:gd name="T112" fmla="*/ 0 w 1061"/>
                <a:gd name="T113" fmla="*/ 95 h 14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1"/>
                <a:gd name="T172" fmla="*/ 0 h 1410"/>
                <a:gd name="T173" fmla="*/ 1061 w 1061"/>
                <a:gd name="T174" fmla="*/ 1410 h 14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1" h="1410">
                  <a:moveTo>
                    <a:pt x="6" y="78"/>
                  </a:moveTo>
                  <a:lnTo>
                    <a:pt x="8" y="72"/>
                  </a:lnTo>
                  <a:lnTo>
                    <a:pt x="12" y="68"/>
                  </a:lnTo>
                  <a:lnTo>
                    <a:pt x="16" y="66"/>
                  </a:lnTo>
                  <a:lnTo>
                    <a:pt x="19" y="63"/>
                  </a:lnTo>
                  <a:lnTo>
                    <a:pt x="23" y="59"/>
                  </a:lnTo>
                  <a:lnTo>
                    <a:pt x="27" y="57"/>
                  </a:lnTo>
                  <a:lnTo>
                    <a:pt x="31" y="53"/>
                  </a:lnTo>
                  <a:lnTo>
                    <a:pt x="35" y="51"/>
                  </a:lnTo>
                  <a:lnTo>
                    <a:pt x="38" y="47"/>
                  </a:lnTo>
                  <a:lnTo>
                    <a:pt x="42" y="44"/>
                  </a:lnTo>
                  <a:lnTo>
                    <a:pt x="46" y="42"/>
                  </a:lnTo>
                  <a:lnTo>
                    <a:pt x="50" y="40"/>
                  </a:lnTo>
                  <a:lnTo>
                    <a:pt x="54" y="36"/>
                  </a:lnTo>
                  <a:lnTo>
                    <a:pt x="57" y="34"/>
                  </a:lnTo>
                  <a:lnTo>
                    <a:pt x="61" y="32"/>
                  </a:lnTo>
                  <a:lnTo>
                    <a:pt x="65" y="30"/>
                  </a:lnTo>
                  <a:lnTo>
                    <a:pt x="71" y="27"/>
                  </a:lnTo>
                  <a:lnTo>
                    <a:pt x="75" y="27"/>
                  </a:lnTo>
                  <a:lnTo>
                    <a:pt x="78" y="23"/>
                  </a:lnTo>
                  <a:lnTo>
                    <a:pt x="82" y="23"/>
                  </a:lnTo>
                  <a:lnTo>
                    <a:pt x="86" y="19"/>
                  </a:lnTo>
                  <a:lnTo>
                    <a:pt x="90" y="19"/>
                  </a:lnTo>
                  <a:lnTo>
                    <a:pt x="94" y="17"/>
                  </a:lnTo>
                  <a:lnTo>
                    <a:pt x="99" y="15"/>
                  </a:lnTo>
                  <a:lnTo>
                    <a:pt x="103" y="13"/>
                  </a:lnTo>
                  <a:lnTo>
                    <a:pt x="107" y="11"/>
                  </a:lnTo>
                  <a:lnTo>
                    <a:pt x="113" y="11"/>
                  </a:lnTo>
                  <a:lnTo>
                    <a:pt x="114" y="9"/>
                  </a:lnTo>
                  <a:lnTo>
                    <a:pt x="120" y="8"/>
                  </a:lnTo>
                  <a:lnTo>
                    <a:pt x="124" y="8"/>
                  </a:lnTo>
                  <a:lnTo>
                    <a:pt x="130" y="6"/>
                  </a:lnTo>
                  <a:lnTo>
                    <a:pt x="133" y="6"/>
                  </a:lnTo>
                  <a:lnTo>
                    <a:pt x="137" y="4"/>
                  </a:lnTo>
                  <a:lnTo>
                    <a:pt x="141" y="4"/>
                  </a:lnTo>
                  <a:lnTo>
                    <a:pt x="147" y="4"/>
                  </a:lnTo>
                  <a:lnTo>
                    <a:pt x="151" y="4"/>
                  </a:lnTo>
                  <a:lnTo>
                    <a:pt x="154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70" y="2"/>
                  </a:lnTo>
                  <a:lnTo>
                    <a:pt x="173" y="0"/>
                  </a:lnTo>
                  <a:lnTo>
                    <a:pt x="177" y="0"/>
                  </a:lnTo>
                  <a:lnTo>
                    <a:pt x="181" y="0"/>
                  </a:lnTo>
                  <a:lnTo>
                    <a:pt x="187" y="2"/>
                  </a:lnTo>
                  <a:lnTo>
                    <a:pt x="190" y="2"/>
                  </a:lnTo>
                  <a:lnTo>
                    <a:pt x="194" y="2"/>
                  </a:lnTo>
                  <a:lnTo>
                    <a:pt x="198" y="2"/>
                  </a:lnTo>
                  <a:lnTo>
                    <a:pt x="204" y="4"/>
                  </a:lnTo>
                  <a:lnTo>
                    <a:pt x="208" y="4"/>
                  </a:lnTo>
                  <a:lnTo>
                    <a:pt x="213" y="4"/>
                  </a:lnTo>
                  <a:lnTo>
                    <a:pt x="217" y="4"/>
                  </a:lnTo>
                  <a:lnTo>
                    <a:pt x="223" y="6"/>
                  </a:lnTo>
                  <a:lnTo>
                    <a:pt x="227" y="6"/>
                  </a:lnTo>
                  <a:lnTo>
                    <a:pt x="230" y="8"/>
                  </a:lnTo>
                  <a:lnTo>
                    <a:pt x="234" y="8"/>
                  </a:lnTo>
                  <a:lnTo>
                    <a:pt x="242" y="11"/>
                  </a:lnTo>
                  <a:lnTo>
                    <a:pt x="246" y="11"/>
                  </a:lnTo>
                  <a:lnTo>
                    <a:pt x="249" y="11"/>
                  </a:lnTo>
                  <a:lnTo>
                    <a:pt x="253" y="13"/>
                  </a:lnTo>
                  <a:lnTo>
                    <a:pt x="259" y="15"/>
                  </a:lnTo>
                  <a:lnTo>
                    <a:pt x="263" y="17"/>
                  </a:lnTo>
                  <a:lnTo>
                    <a:pt x="268" y="19"/>
                  </a:lnTo>
                  <a:lnTo>
                    <a:pt x="272" y="21"/>
                  </a:lnTo>
                  <a:lnTo>
                    <a:pt x="278" y="23"/>
                  </a:lnTo>
                  <a:lnTo>
                    <a:pt x="282" y="25"/>
                  </a:lnTo>
                  <a:lnTo>
                    <a:pt x="287" y="28"/>
                  </a:lnTo>
                  <a:lnTo>
                    <a:pt x="291" y="30"/>
                  </a:lnTo>
                  <a:lnTo>
                    <a:pt x="297" y="34"/>
                  </a:lnTo>
                  <a:lnTo>
                    <a:pt x="299" y="36"/>
                  </a:lnTo>
                  <a:lnTo>
                    <a:pt x="303" y="40"/>
                  </a:lnTo>
                  <a:lnTo>
                    <a:pt x="308" y="42"/>
                  </a:lnTo>
                  <a:lnTo>
                    <a:pt x="312" y="46"/>
                  </a:lnTo>
                  <a:lnTo>
                    <a:pt x="318" y="51"/>
                  </a:lnTo>
                  <a:lnTo>
                    <a:pt x="325" y="59"/>
                  </a:lnTo>
                  <a:lnTo>
                    <a:pt x="327" y="63"/>
                  </a:lnTo>
                  <a:lnTo>
                    <a:pt x="329" y="66"/>
                  </a:lnTo>
                  <a:lnTo>
                    <a:pt x="333" y="68"/>
                  </a:lnTo>
                  <a:lnTo>
                    <a:pt x="335" y="72"/>
                  </a:lnTo>
                  <a:lnTo>
                    <a:pt x="339" y="78"/>
                  </a:lnTo>
                  <a:lnTo>
                    <a:pt x="339" y="82"/>
                  </a:lnTo>
                  <a:lnTo>
                    <a:pt x="342" y="85"/>
                  </a:lnTo>
                  <a:lnTo>
                    <a:pt x="344" y="89"/>
                  </a:lnTo>
                  <a:lnTo>
                    <a:pt x="346" y="93"/>
                  </a:lnTo>
                  <a:lnTo>
                    <a:pt x="346" y="99"/>
                  </a:lnTo>
                  <a:lnTo>
                    <a:pt x="350" y="103"/>
                  </a:lnTo>
                  <a:lnTo>
                    <a:pt x="350" y="106"/>
                  </a:lnTo>
                  <a:lnTo>
                    <a:pt x="352" y="110"/>
                  </a:lnTo>
                  <a:lnTo>
                    <a:pt x="354" y="116"/>
                  </a:lnTo>
                  <a:lnTo>
                    <a:pt x="354" y="120"/>
                  </a:lnTo>
                  <a:lnTo>
                    <a:pt x="358" y="127"/>
                  </a:lnTo>
                  <a:lnTo>
                    <a:pt x="358" y="131"/>
                  </a:lnTo>
                  <a:lnTo>
                    <a:pt x="361" y="135"/>
                  </a:lnTo>
                  <a:lnTo>
                    <a:pt x="361" y="142"/>
                  </a:lnTo>
                  <a:lnTo>
                    <a:pt x="363" y="148"/>
                  </a:lnTo>
                  <a:lnTo>
                    <a:pt x="365" y="156"/>
                  </a:lnTo>
                  <a:lnTo>
                    <a:pt x="367" y="165"/>
                  </a:lnTo>
                  <a:lnTo>
                    <a:pt x="369" y="175"/>
                  </a:lnTo>
                  <a:lnTo>
                    <a:pt x="369" y="184"/>
                  </a:lnTo>
                  <a:lnTo>
                    <a:pt x="369" y="192"/>
                  </a:lnTo>
                  <a:lnTo>
                    <a:pt x="371" y="201"/>
                  </a:lnTo>
                  <a:lnTo>
                    <a:pt x="371" y="211"/>
                  </a:lnTo>
                  <a:lnTo>
                    <a:pt x="373" y="220"/>
                  </a:lnTo>
                  <a:lnTo>
                    <a:pt x="373" y="228"/>
                  </a:lnTo>
                  <a:lnTo>
                    <a:pt x="375" y="238"/>
                  </a:lnTo>
                  <a:lnTo>
                    <a:pt x="375" y="245"/>
                  </a:lnTo>
                  <a:lnTo>
                    <a:pt x="375" y="253"/>
                  </a:lnTo>
                  <a:lnTo>
                    <a:pt x="375" y="262"/>
                  </a:lnTo>
                  <a:lnTo>
                    <a:pt x="375" y="272"/>
                  </a:lnTo>
                  <a:lnTo>
                    <a:pt x="375" y="279"/>
                  </a:lnTo>
                  <a:lnTo>
                    <a:pt x="375" y="289"/>
                  </a:lnTo>
                  <a:lnTo>
                    <a:pt x="375" y="296"/>
                  </a:lnTo>
                  <a:lnTo>
                    <a:pt x="375" y="304"/>
                  </a:lnTo>
                  <a:lnTo>
                    <a:pt x="375" y="312"/>
                  </a:lnTo>
                  <a:lnTo>
                    <a:pt x="375" y="319"/>
                  </a:lnTo>
                  <a:lnTo>
                    <a:pt x="373" y="329"/>
                  </a:lnTo>
                  <a:lnTo>
                    <a:pt x="373" y="336"/>
                  </a:lnTo>
                  <a:lnTo>
                    <a:pt x="373" y="344"/>
                  </a:lnTo>
                  <a:lnTo>
                    <a:pt x="373" y="353"/>
                  </a:lnTo>
                  <a:lnTo>
                    <a:pt x="371" y="361"/>
                  </a:lnTo>
                  <a:lnTo>
                    <a:pt x="371" y="369"/>
                  </a:lnTo>
                  <a:lnTo>
                    <a:pt x="371" y="376"/>
                  </a:lnTo>
                  <a:lnTo>
                    <a:pt x="369" y="384"/>
                  </a:lnTo>
                  <a:lnTo>
                    <a:pt x="369" y="391"/>
                  </a:lnTo>
                  <a:lnTo>
                    <a:pt x="369" y="401"/>
                  </a:lnTo>
                  <a:lnTo>
                    <a:pt x="369" y="409"/>
                  </a:lnTo>
                  <a:lnTo>
                    <a:pt x="369" y="416"/>
                  </a:lnTo>
                  <a:lnTo>
                    <a:pt x="367" y="424"/>
                  </a:lnTo>
                  <a:lnTo>
                    <a:pt x="365" y="431"/>
                  </a:lnTo>
                  <a:lnTo>
                    <a:pt x="365" y="439"/>
                  </a:lnTo>
                  <a:lnTo>
                    <a:pt x="365" y="447"/>
                  </a:lnTo>
                  <a:lnTo>
                    <a:pt x="365" y="454"/>
                  </a:lnTo>
                  <a:lnTo>
                    <a:pt x="365" y="462"/>
                  </a:lnTo>
                  <a:lnTo>
                    <a:pt x="365" y="469"/>
                  </a:lnTo>
                  <a:lnTo>
                    <a:pt x="365" y="477"/>
                  </a:lnTo>
                  <a:lnTo>
                    <a:pt x="363" y="485"/>
                  </a:lnTo>
                  <a:lnTo>
                    <a:pt x="363" y="494"/>
                  </a:lnTo>
                  <a:lnTo>
                    <a:pt x="363" y="502"/>
                  </a:lnTo>
                  <a:lnTo>
                    <a:pt x="365" y="509"/>
                  </a:lnTo>
                  <a:lnTo>
                    <a:pt x="365" y="517"/>
                  </a:lnTo>
                  <a:lnTo>
                    <a:pt x="365" y="524"/>
                  </a:lnTo>
                  <a:lnTo>
                    <a:pt x="365" y="534"/>
                  </a:lnTo>
                  <a:lnTo>
                    <a:pt x="365" y="543"/>
                  </a:lnTo>
                  <a:lnTo>
                    <a:pt x="365" y="549"/>
                  </a:lnTo>
                  <a:lnTo>
                    <a:pt x="367" y="557"/>
                  </a:lnTo>
                  <a:lnTo>
                    <a:pt x="369" y="564"/>
                  </a:lnTo>
                  <a:lnTo>
                    <a:pt x="369" y="574"/>
                  </a:lnTo>
                  <a:lnTo>
                    <a:pt x="371" y="581"/>
                  </a:lnTo>
                  <a:lnTo>
                    <a:pt x="373" y="589"/>
                  </a:lnTo>
                  <a:lnTo>
                    <a:pt x="375" y="597"/>
                  </a:lnTo>
                  <a:lnTo>
                    <a:pt x="377" y="608"/>
                  </a:lnTo>
                  <a:lnTo>
                    <a:pt x="379" y="616"/>
                  </a:lnTo>
                  <a:lnTo>
                    <a:pt x="382" y="623"/>
                  </a:lnTo>
                  <a:lnTo>
                    <a:pt x="384" y="633"/>
                  </a:lnTo>
                  <a:lnTo>
                    <a:pt x="388" y="640"/>
                  </a:lnTo>
                  <a:lnTo>
                    <a:pt x="392" y="650"/>
                  </a:lnTo>
                  <a:lnTo>
                    <a:pt x="394" y="658"/>
                  </a:lnTo>
                  <a:lnTo>
                    <a:pt x="398" y="665"/>
                  </a:lnTo>
                  <a:lnTo>
                    <a:pt x="403" y="677"/>
                  </a:lnTo>
                  <a:lnTo>
                    <a:pt x="407" y="684"/>
                  </a:lnTo>
                  <a:lnTo>
                    <a:pt x="411" y="694"/>
                  </a:lnTo>
                  <a:lnTo>
                    <a:pt x="417" y="703"/>
                  </a:lnTo>
                  <a:lnTo>
                    <a:pt x="422" y="713"/>
                  </a:lnTo>
                  <a:lnTo>
                    <a:pt x="426" y="720"/>
                  </a:lnTo>
                  <a:lnTo>
                    <a:pt x="434" y="728"/>
                  </a:lnTo>
                  <a:lnTo>
                    <a:pt x="437" y="735"/>
                  </a:lnTo>
                  <a:lnTo>
                    <a:pt x="443" y="745"/>
                  </a:lnTo>
                  <a:lnTo>
                    <a:pt x="451" y="751"/>
                  </a:lnTo>
                  <a:lnTo>
                    <a:pt x="456" y="756"/>
                  </a:lnTo>
                  <a:lnTo>
                    <a:pt x="462" y="764"/>
                  </a:lnTo>
                  <a:lnTo>
                    <a:pt x="470" y="770"/>
                  </a:lnTo>
                  <a:lnTo>
                    <a:pt x="475" y="775"/>
                  </a:lnTo>
                  <a:lnTo>
                    <a:pt x="483" y="781"/>
                  </a:lnTo>
                  <a:lnTo>
                    <a:pt x="489" y="789"/>
                  </a:lnTo>
                  <a:lnTo>
                    <a:pt x="496" y="792"/>
                  </a:lnTo>
                  <a:lnTo>
                    <a:pt x="504" y="798"/>
                  </a:lnTo>
                  <a:lnTo>
                    <a:pt x="510" y="802"/>
                  </a:lnTo>
                  <a:lnTo>
                    <a:pt x="517" y="806"/>
                  </a:lnTo>
                  <a:lnTo>
                    <a:pt x="527" y="811"/>
                  </a:lnTo>
                  <a:lnTo>
                    <a:pt x="534" y="815"/>
                  </a:lnTo>
                  <a:lnTo>
                    <a:pt x="542" y="821"/>
                  </a:lnTo>
                  <a:lnTo>
                    <a:pt x="550" y="825"/>
                  </a:lnTo>
                  <a:lnTo>
                    <a:pt x="557" y="829"/>
                  </a:lnTo>
                  <a:lnTo>
                    <a:pt x="565" y="832"/>
                  </a:lnTo>
                  <a:lnTo>
                    <a:pt x="574" y="834"/>
                  </a:lnTo>
                  <a:lnTo>
                    <a:pt x="582" y="838"/>
                  </a:lnTo>
                  <a:lnTo>
                    <a:pt x="589" y="842"/>
                  </a:lnTo>
                  <a:lnTo>
                    <a:pt x="599" y="846"/>
                  </a:lnTo>
                  <a:lnTo>
                    <a:pt x="607" y="849"/>
                  </a:lnTo>
                  <a:lnTo>
                    <a:pt x="614" y="851"/>
                  </a:lnTo>
                  <a:lnTo>
                    <a:pt x="626" y="855"/>
                  </a:lnTo>
                  <a:lnTo>
                    <a:pt x="631" y="857"/>
                  </a:lnTo>
                  <a:lnTo>
                    <a:pt x="641" y="861"/>
                  </a:lnTo>
                  <a:lnTo>
                    <a:pt x="650" y="865"/>
                  </a:lnTo>
                  <a:lnTo>
                    <a:pt x="658" y="867"/>
                  </a:lnTo>
                  <a:lnTo>
                    <a:pt x="667" y="868"/>
                  </a:lnTo>
                  <a:lnTo>
                    <a:pt x="677" y="872"/>
                  </a:lnTo>
                  <a:lnTo>
                    <a:pt x="686" y="874"/>
                  </a:lnTo>
                  <a:lnTo>
                    <a:pt x="696" y="878"/>
                  </a:lnTo>
                  <a:lnTo>
                    <a:pt x="704" y="882"/>
                  </a:lnTo>
                  <a:lnTo>
                    <a:pt x="711" y="884"/>
                  </a:lnTo>
                  <a:lnTo>
                    <a:pt x="723" y="886"/>
                  </a:lnTo>
                  <a:lnTo>
                    <a:pt x="730" y="889"/>
                  </a:lnTo>
                  <a:lnTo>
                    <a:pt x="740" y="893"/>
                  </a:lnTo>
                  <a:lnTo>
                    <a:pt x="749" y="897"/>
                  </a:lnTo>
                  <a:lnTo>
                    <a:pt x="759" y="901"/>
                  </a:lnTo>
                  <a:lnTo>
                    <a:pt x="768" y="905"/>
                  </a:lnTo>
                  <a:lnTo>
                    <a:pt x="776" y="908"/>
                  </a:lnTo>
                  <a:lnTo>
                    <a:pt x="787" y="910"/>
                  </a:lnTo>
                  <a:lnTo>
                    <a:pt x="795" y="914"/>
                  </a:lnTo>
                  <a:lnTo>
                    <a:pt x="804" y="920"/>
                  </a:lnTo>
                  <a:lnTo>
                    <a:pt x="812" y="924"/>
                  </a:lnTo>
                  <a:lnTo>
                    <a:pt x="821" y="927"/>
                  </a:lnTo>
                  <a:lnTo>
                    <a:pt x="831" y="933"/>
                  </a:lnTo>
                  <a:lnTo>
                    <a:pt x="840" y="937"/>
                  </a:lnTo>
                  <a:lnTo>
                    <a:pt x="848" y="943"/>
                  </a:lnTo>
                  <a:lnTo>
                    <a:pt x="859" y="946"/>
                  </a:lnTo>
                  <a:lnTo>
                    <a:pt x="867" y="952"/>
                  </a:lnTo>
                  <a:lnTo>
                    <a:pt x="876" y="958"/>
                  </a:lnTo>
                  <a:lnTo>
                    <a:pt x="884" y="965"/>
                  </a:lnTo>
                  <a:lnTo>
                    <a:pt x="894" y="969"/>
                  </a:lnTo>
                  <a:lnTo>
                    <a:pt x="903" y="977"/>
                  </a:lnTo>
                  <a:lnTo>
                    <a:pt x="911" y="982"/>
                  </a:lnTo>
                  <a:lnTo>
                    <a:pt x="916" y="988"/>
                  </a:lnTo>
                  <a:lnTo>
                    <a:pt x="922" y="994"/>
                  </a:lnTo>
                  <a:lnTo>
                    <a:pt x="928" y="998"/>
                  </a:lnTo>
                  <a:lnTo>
                    <a:pt x="933" y="1003"/>
                  </a:lnTo>
                  <a:lnTo>
                    <a:pt x="939" y="1007"/>
                  </a:lnTo>
                  <a:lnTo>
                    <a:pt x="943" y="1013"/>
                  </a:lnTo>
                  <a:lnTo>
                    <a:pt x="949" y="1019"/>
                  </a:lnTo>
                  <a:lnTo>
                    <a:pt x="954" y="1022"/>
                  </a:lnTo>
                  <a:lnTo>
                    <a:pt x="958" y="1028"/>
                  </a:lnTo>
                  <a:lnTo>
                    <a:pt x="964" y="1034"/>
                  </a:lnTo>
                  <a:lnTo>
                    <a:pt x="968" y="1039"/>
                  </a:lnTo>
                  <a:lnTo>
                    <a:pt x="971" y="1045"/>
                  </a:lnTo>
                  <a:lnTo>
                    <a:pt x="975" y="1051"/>
                  </a:lnTo>
                  <a:lnTo>
                    <a:pt x="981" y="1057"/>
                  </a:lnTo>
                  <a:lnTo>
                    <a:pt x="985" y="1062"/>
                  </a:lnTo>
                  <a:lnTo>
                    <a:pt x="989" y="1068"/>
                  </a:lnTo>
                  <a:lnTo>
                    <a:pt x="992" y="1074"/>
                  </a:lnTo>
                  <a:lnTo>
                    <a:pt x="994" y="1079"/>
                  </a:lnTo>
                  <a:lnTo>
                    <a:pt x="998" y="1085"/>
                  </a:lnTo>
                  <a:lnTo>
                    <a:pt x="1002" y="1091"/>
                  </a:lnTo>
                  <a:lnTo>
                    <a:pt x="1004" y="1097"/>
                  </a:lnTo>
                  <a:lnTo>
                    <a:pt x="1008" y="1102"/>
                  </a:lnTo>
                  <a:lnTo>
                    <a:pt x="1011" y="1110"/>
                  </a:lnTo>
                  <a:lnTo>
                    <a:pt x="1015" y="1116"/>
                  </a:lnTo>
                  <a:lnTo>
                    <a:pt x="1017" y="1121"/>
                  </a:lnTo>
                  <a:lnTo>
                    <a:pt x="1019" y="1127"/>
                  </a:lnTo>
                  <a:lnTo>
                    <a:pt x="1023" y="1133"/>
                  </a:lnTo>
                  <a:lnTo>
                    <a:pt x="1025" y="1138"/>
                  </a:lnTo>
                  <a:lnTo>
                    <a:pt x="1027" y="1146"/>
                  </a:lnTo>
                  <a:lnTo>
                    <a:pt x="1028" y="1154"/>
                  </a:lnTo>
                  <a:lnTo>
                    <a:pt x="1032" y="1159"/>
                  </a:lnTo>
                  <a:lnTo>
                    <a:pt x="1034" y="1165"/>
                  </a:lnTo>
                  <a:lnTo>
                    <a:pt x="1036" y="1171"/>
                  </a:lnTo>
                  <a:lnTo>
                    <a:pt x="1036" y="1178"/>
                  </a:lnTo>
                  <a:lnTo>
                    <a:pt x="1040" y="1184"/>
                  </a:lnTo>
                  <a:lnTo>
                    <a:pt x="1040" y="1192"/>
                  </a:lnTo>
                  <a:lnTo>
                    <a:pt x="1042" y="1197"/>
                  </a:lnTo>
                  <a:lnTo>
                    <a:pt x="1044" y="1205"/>
                  </a:lnTo>
                  <a:lnTo>
                    <a:pt x="1044" y="1211"/>
                  </a:lnTo>
                  <a:lnTo>
                    <a:pt x="1047" y="1218"/>
                  </a:lnTo>
                  <a:lnTo>
                    <a:pt x="1047" y="1226"/>
                  </a:lnTo>
                  <a:lnTo>
                    <a:pt x="1049" y="1233"/>
                  </a:lnTo>
                  <a:lnTo>
                    <a:pt x="1051" y="1239"/>
                  </a:lnTo>
                  <a:lnTo>
                    <a:pt x="1051" y="1247"/>
                  </a:lnTo>
                  <a:lnTo>
                    <a:pt x="1051" y="1252"/>
                  </a:lnTo>
                  <a:lnTo>
                    <a:pt x="1053" y="1260"/>
                  </a:lnTo>
                  <a:lnTo>
                    <a:pt x="1055" y="1268"/>
                  </a:lnTo>
                  <a:lnTo>
                    <a:pt x="1055" y="1275"/>
                  </a:lnTo>
                  <a:lnTo>
                    <a:pt x="1055" y="1281"/>
                  </a:lnTo>
                  <a:lnTo>
                    <a:pt x="1055" y="1288"/>
                  </a:lnTo>
                  <a:lnTo>
                    <a:pt x="1057" y="1296"/>
                  </a:lnTo>
                  <a:lnTo>
                    <a:pt x="1057" y="1304"/>
                  </a:lnTo>
                  <a:lnTo>
                    <a:pt x="1059" y="1311"/>
                  </a:lnTo>
                  <a:lnTo>
                    <a:pt x="1059" y="1317"/>
                  </a:lnTo>
                  <a:lnTo>
                    <a:pt x="1059" y="1325"/>
                  </a:lnTo>
                  <a:lnTo>
                    <a:pt x="1059" y="1334"/>
                  </a:lnTo>
                  <a:lnTo>
                    <a:pt x="1059" y="1340"/>
                  </a:lnTo>
                  <a:lnTo>
                    <a:pt x="1059" y="1347"/>
                  </a:lnTo>
                  <a:lnTo>
                    <a:pt x="1059" y="1355"/>
                  </a:lnTo>
                  <a:lnTo>
                    <a:pt x="1061" y="1363"/>
                  </a:lnTo>
                  <a:lnTo>
                    <a:pt x="1061" y="1370"/>
                  </a:lnTo>
                  <a:lnTo>
                    <a:pt x="1061" y="1378"/>
                  </a:lnTo>
                  <a:lnTo>
                    <a:pt x="1061" y="1385"/>
                  </a:lnTo>
                  <a:lnTo>
                    <a:pt x="1061" y="1395"/>
                  </a:lnTo>
                  <a:lnTo>
                    <a:pt x="1061" y="1397"/>
                  </a:lnTo>
                  <a:lnTo>
                    <a:pt x="1059" y="1401"/>
                  </a:lnTo>
                  <a:lnTo>
                    <a:pt x="1057" y="1402"/>
                  </a:lnTo>
                  <a:lnTo>
                    <a:pt x="1055" y="1406"/>
                  </a:lnTo>
                  <a:lnTo>
                    <a:pt x="1051" y="1408"/>
                  </a:lnTo>
                  <a:lnTo>
                    <a:pt x="1044" y="1410"/>
                  </a:lnTo>
                  <a:lnTo>
                    <a:pt x="1040" y="1408"/>
                  </a:lnTo>
                  <a:lnTo>
                    <a:pt x="1034" y="1406"/>
                  </a:lnTo>
                  <a:lnTo>
                    <a:pt x="1032" y="1402"/>
                  </a:lnTo>
                  <a:lnTo>
                    <a:pt x="1030" y="1401"/>
                  </a:lnTo>
                  <a:lnTo>
                    <a:pt x="1028" y="1397"/>
                  </a:lnTo>
                  <a:lnTo>
                    <a:pt x="1028" y="1395"/>
                  </a:lnTo>
                  <a:lnTo>
                    <a:pt x="1028" y="1387"/>
                  </a:lnTo>
                  <a:lnTo>
                    <a:pt x="1028" y="1382"/>
                  </a:lnTo>
                  <a:lnTo>
                    <a:pt x="1028" y="1372"/>
                  </a:lnTo>
                  <a:lnTo>
                    <a:pt x="1028" y="1366"/>
                  </a:lnTo>
                  <a:lnTo>
                    <a:pt x="1028" y="1359"/>
                  </a:lnTo>
                  <a:lnTo>
                    <a:pt x="1028" y="1351"/>
                  </a:lnTo>
                  <a:lnTo>
                    <a:pt x="1028" y="1345"/>
                  </a:lnTo>
                  <a:lnTo>
                    <a:pt x="1028" y="1340"/>
                  </a:lnTo>
                  <a:lnTo>
                    <a:pt x="1027" y="1332"/>
                  </a:lnTo>
                  <a:lnTo>
                    <a:pt x="1027" y="1325"/>
                  </a:lnTo>
                  <a:lnTo>
                    <a:pt x="1027" y="1319"/>
                  </a:lnTo>
                  <a:lnTo>
                    <a:pt x="1027" y="1311"/>
                  </a:lnTo>
                  <a:lnTo>
                    <a:pt x="1025" y="1306"/>
                  </a:lnTo>
                  <a:lnTo>
                    <a:pt x="1025" y="1298"/>
                  </a:lnTo>
                  <a:lnTo>
                    <a:pt x="1023" y="1292"/>
                  </a:lnTo>
                  <a:lnTo>
                    <a:pt x="1023" y="1287"/>
                  </a:lnTo>
                  <a:lnTo>
                    <a:pt x="1021" y="1279"/>
                  </a:lnTo>
                  <a:lnTo>
                    <a:pt x="1019" y="1273"/>
                  </a:lnTo>
                  <a:lnTo>
                    <a:pt x="1019" y="1266"/>
                  </a:lnTo>
                  <a:lnTo>
                    <a:pt x="1019" y="1260"/>
                  </a:lnTo>
                  <a:lnTo>
                    <a:pt x="1015" y="1254"/>
                  </a:lnTo>
                  <a:lnTo>
                    <a:pt x="1015" y="1247"/>
                  </a:lnTo>
                  <a:lnTo>
                    <a:pt x="1013" y="1241"/>
                  </a:lnTo>
                  <a:lnTo>
                    <a:pt x="1011" y="1235"/>
                  </a:lnTo>
                  <a:lnTo>
                    <a:pt x="1011" y="1230"/>
                  </a:lnTo>
                  <a:lnTo>
                    <a:pt x="1009" y="1224"/>
                  </a:lnTo>
                  <a:lnTo>
                    <a:pt x="1008" y="1218"/>
                  </a:lnTo>
                  <a:lnTo>
                    <a:pt x="1006" y="1211"/>
                  </a:lnTo>
                  <a:lnTo>
                    <a:pt x="1004" y="1205"/>
                  </a:lnTo>
                  <a:lnTo>
                    <a:pt x="1002" y="1199"/>
                  </a:lnTo>
                  <a:lnTo>
                    <a:pt x="1000" y="1193"/>
                  </a:lnTo>
                  <a:lnTo>
                    <a:pt x="998" y="1188"/>
                  </a:lnTo>
                  <a:lnTo>
                    <a:pt x="996" y="1182"/>
                  </a:lnTo>
                  <a:lnTo>
                    <a:pt x="992" y="1176"/>
                  </a:lnTo>
                  <a:lnTo>
                    <a:pt x="990" y="1171"/>
                  </a:lnTo>
                  <a:lnTo>
                    <a:pt x="989" y="1163"/>
                  </a:lnTo>
                  <a:lnTo>
                    <a:pt x="987" y="1159"/>
                  </a:lnTo>
                  <a:lnTo>
                    <a:pt x="983" y="1154"/>
                  </a:lnTo>
                  <a:lnTo>
                    <a:pt x="981" y="1148"/>
                  </a:lnTo>
                  <a:lnTo>
                    <a:pt x="979" y="1142"/>
                  </a:lnTo>
                  <a:lnTo>
                    <a:pt x="975" y="1136"/>
                  </a:lnTo>
                  <a:lnTo>
                    <a:pt x="971" y="1131"/>
                  </a:lnTo>
                  <a:lnTo>
                    <a:pt x="968" y="1125"/>
                  </a:lnTo>
                  <a:lnTo>
                    <a:pt x="966" y="1121"/>
                  </a:lnTo>
                  <a:lnTo>
                    <a:pt x="962" y="1114"/>
                  </a:lnTo>
                  <a:lnTo>
                    <a:pt x="960" y="1110"/>
                  </a:lnTo>
                  <a:lnTo>
                    <a:pt x="956" y="1104"/>
                  </a:lnTo>
                  <a:lnTo>
                    <a:pt x="952" y="1098"/>
                  </a:lnTo>
                  <a:lnTo>
                    <a:pt x="949" y="1095"/>
                  </a:lnTo>
                  <a:lnTo>
                    <a:pt x="945" y="1089"/>
                  </a:lnTo>
                  <a:lnTo>
                    <a:pt x="941" y="1085"/>
                  </a:lnTo>
                  <a:lnTo>
                    <a:pt x="937" y="1079"/>
                  </a:lnTo>
                  <a:lnTo>
                    <a:pt x="933" y="1074"/>
                  </a:lnTo>
                  <a:lnTo>
                    <a:pt x="928" y="1070"/>
                  </a:lnTo>
                  <a:lnTo>
                    <a:pt x="924" y="1064"/>
                  </a:lnTo>
                  <a:lnTo>
                    <a:pt x="920" y="1060"/>
                  </a:lnTo>
                  <a:lnTo>
                    <a:pt x="914" y="1055"/>
                  </a:lnTo>
                  <a:lnTo>
                    <a:pt x="911" y="1051"/>
                  </a:lnTo>
                  <a:lnTo>
                    <a:pt x="907" y="1045"/>
                  </a:lnTo>
                  <a:lnTo>
                    <a:pt x="901" y="1041"/>
                  </a:lnTo>
                  <a:lnTo>
                    <a:pt x="895" y="1038"/>
                  </a:lnTo>
                  <a:lnTo>
                    <a:pt x="892" y="1034"/>
                  </a:lnTo>
                  <a:lnTo>
                    <a:pt x="886" y="1028"/>
                  </a:lnTo>
                  <a:lnTo>
                    <a:pt x="880" y="1024"/>
                  </a:lnTo>
                  <a:lnTo>
                    <a:pt x="871" y="1017"/>
                  </a:lnTo>
                  <a:lnTo>
                    <a:pt x="863" y="1011"/>
                  </a:lnTo>
                  <a:lnTo>
                    <a:pt x="852" y="1003"/>
                  </a:lnTo>
                  <a:lnTo>
                    <a:pt x="844" y="998"/>
                  </a:lnTo>
                  <a:lnTo>
                    <a:pt x="835" y="992"/>
                  </a:lnTo>
                  <a:lnTo>
                    <a:pt x="825" y="986"/>
                  </a:lnTo>
                  <a:lnTo>
                    <a:pt x="816" y="981"/>
                  </a:lnTo>
                  <a:lnTo>
                    <a:pt x="806" y="977"/>
                  </a:lnTo>
                  <a:lnTo>
                    <a:pt x="799" y="969"/>
                  </a:lnTo>
                  <a:lnTo>
                    <a:pt x="787" y="965"/>
                  </a:lnTo>
                  <a:lnTo>
                    <a:pt x="778" y="960"/>
                  </a:lnTo>
                  <a:lnTo>
                    <a:pt x="770" y="956"/>
                  </a:lnTo>
                  <a:lnTo>
                    <a:pt x="759" y="952"/>
                  </a:lnTo>
                  <a:lnTo>
                    <a:pt x="749" y="948"/>
                  </a:lnTo>
                  <a:lnTo>
                    <a:pt x="740" y="944"/>
                  </a:lnTo>
                  <a:lnTo>
                    <a:pt x="730" y="941"/>
                  </a:lnTo>
                  <a:lnTo>
                    <a:pt x="723" y="937"/>
                  </a:lnTo>
                  <a:lnTo>
                    <a:pt x="711" y="933"/>
                  </a:lnTo>
                  <a:lnTo>
                    <a:pt x="702" y="929"/>
                  </a:lnTo>
                  <a:lnTo>
                    <a:pt x="694" y="925"/>
                  </a:lnTo>
                  <a:lnTo>
                    <a:pt x="683" y="922"/>
                  </a:lnTo>
                  <a:lnTo>
                    <a:pt x="673" y="920"/>
                  </a:lnTo>
                  <a:lnTo>
                    <a:pt x="664" y="916"/>
                  </a:lnTo>
                  <a:lnTo>
                    <a:pt x="654" y="914"/>
                  </a:lnTo>
                  <a:lnTo>
                    <a:pt x="645" y="910"/>
                  </a:lnTo>
                  <a:lnTo>
                    <a:pt x="635" y="908"/>
                  </a:lnTo>
                  <a:lnTo>
                    <a:pt x="626" y="905"/>
                  </a:lnTo>
                  <a:lnTo>
                    <a:pt x="616" y="901"/>
                  </a:lnTo>
                  <a:lnTo>
                    <a:pt x="607" y="897"/>
                  </a:lnTo>
                  <a:lnTo>
                    <a:pt x="599" y="895"/>
                  </a:lnTo>
                  <a:lnTo>
                    <a:pt x="588" y="891"/>
                  </a:lnTo>
                  <a:lnTo>
                    <a:pt x="580" y="889"/>
                  </a:lnTo>
                  <a:lnTo>
                    <a:pt x="570" y="886"/>
                  </a:lnTo>
                  <a:lnTo>
                    <a:pt x="561" y="882"/>
                  </a:lnTo>
                  <a:lnTo>
                    <a:pt x="551" y="878"/>
                  </a:lnTo>
                  <a:lnTo>
                    <a:pt x="544" y="874"/>
                  </a:lnTo>
                  <a:lnTo>
                    <a:pt x="534" y="872"/>
                  </a:lnTo>
                  <a:lnTo>
                    <a:pt x="527" y="868"/>
                  </a:lnTo>
                  <a:lnTo>
                    <a:pt x="517" y="865"/>
                  </a:lnTo>
                  <a:lnTo>
                    <a:pt x="510" y="861"/>
                  </a:lnTo>
                  <a:lnTo>
                    <a:pt x="500" y="857"/>
                  </a:lnTo>
                  <a:lnTo>
                    <a:pt x="491" y="853"/>
                  </a:lnTo>
                  <a:lnTo>
                    <a:pt x="483" y="848"/>
                  </a:lnTo>
                  <a:lnTo>
                    <a:pt x="477" y="842"/>
                  </a:lnTo>
                  <a:lnTo>
                    <a:pt x="468" y="838"/>
                  </a:lnTo>
                  <a:lnTo>
                    <a:pt x="460" y="834"/>
                  </a:lnTo>
                  <a:lnTo>
                    <a:pt x="451" y="829"/>
                  </a:lnTo>
                  <a:lnTo>
                    <a:pt x="445" y="825"/>
                  </a:lnTo>
                  <a:lnTo>
                    <a:pt x="437" y="817"/>
                  </a:lnTo>
                  <a:lnTo>
                    <a:pt x="430" y="811"/>
                  </a:lnTo>
                  <a:lnTo>
                    <a:pt x="422" y="806"/>
                  </a:lnTo>
                  <a:lnTo>
                    <a:pt x="417" y="798"/>
                  </a:lnTo>
                  <a:lnTo>
                    <a:pt x="409" y="792"/>
                  </a:lnTo>
                  <a:lnTo>
                    <a:pt x="401" y="787"/>
                  </a:lnTo>
                  <a:lnTo>
                    <a:pt x="396" y="779"/>
                  </a:lnTo>
                  <a:lnTo>
                    <a:pt x="390" y="772"/>
                  </a:lnTo>
                  <a:lnTo>
                    <a:pt x="382" y="764"/>
                  </a:lnTo>
                  <a:lnTo>
                    <a:pt x="377" y="756"/>
                  </a:lnTo>
                  <a:lnTo>
                    <a:pt x="371" y="749"/>
                  </a:lnTo>
                  <a:lnTo>
                    <a:pt x="365" y="739"/>
                  </a:lnTo>
                  <a:lnTo>
                    <a:pt x="361" y="730"/>
                  </a:lnTo>
                  <a:lnTo>
                    <a:pt x="354" y="720"/>
                  </a:lnTo>
                  <a:lnTo>
                    <a:pt x="350" y="711"/>
                  </a:lnTo>
                  <a:lnTo>
                    <a:pt x="346" y="701"/>
                  </a:lnTo>
                  <a:lnTo>
                    <a:pt x="342" y="690"/>
                  </a:lnTo>
                  <a:lnTo>
                    <a:pt x="339" y="682"/>
                  </a:lnTo>
                  <a:lnTo>
                    <a:pt x="335" y="673"/>
                  </a:lnTo>
                  <a:lnTo>
                    <a:pt x="331" y="665"/>
                  </a:lnTo>
                  <a:lnTo>
                    <a:pt x="327" y="656"/>
                  </a:lnTo>
                  <a:lnTo>
                    <a:pt x="325" y="648"/>
                  </a:lnTo>
                  <a:lnTo>
                    <a:pt x="322" y="639"/>
                  </a:lnTo>
                  <a:lnTo>
                    <a:pt x="322" y="631"/>
                  </a:lnTo>
                  <a:lnTo>
                    <a:pt x="318" y="621"/>
                  </a:lnTo>
                  <a:lnTo>
                    <a:pt x="316" y="614"/>
                  </a:lnTo>
                  <a:lnTo>
                    <a:pt x="314" y="604"/>
                  </a:lnTo>
                  <a:lnTo>
                    <a:pt x="314" y="597"/>
                  </a:lnTo>
                  <a:lnTo>
                    <a:pt x="310" y="589"/>
                  </a:lnTo>
                  <a:lnTo>
                    <a:pt x="310" y="580"/>
                  </a:lnTo>
                  <a:lnTo>
                    <a:pt x="310" y="572"/>
                  </a:lnTo>
                  <a:lnTo>
                    <a:pt x="310" y="564"/>
                  </a:lnTo>
                  <a:lnTo>
                    <a:pt x="308" y="557"/>
                  </a:lnTo>
                  <a:lnTo>
                    <a:pt x="306" y="547"/>
                  </a:lnTo>
                  <a:lnTo>
                    <a:pt x="306" y="540"/>
                  </a:lnTo>
                  <a:lnTo>
                    <a:pt x="306" y="532"/>
                  </a:lnTo>
                  <a:lnTo>
                    <a:pt x="306" y="523"/>
                  </a:lnTo>
                  <a:lnTo>
                    <a:pt x="306" y="515"/>
                  </a:lnTo>
                  <a:lnTo>
                    <a:pt x="306" y="507"/>
                  </a:lnTo>
                  <a:lnTo>
                    <a:pt x="306" y="500"/>
                  </a:lnTo>
                  <a:lnTo>
                    <a:pt x="306" y="492"/>
                  </a:lnTo>
                  <a:lnTo>
                    <a:pt x="306" y="483"/>
                  </a:lnTo>
                  <a:lnTo>
                    <a:pt x="306" y="475"/>
                  </a:lnTo>
                  <a:lnTo>
                    <a:pt x="308" y="467"/>
                  </a:lnTo>
                  <a:lnTo>
                    <a:pt x="308" y="460"/>
                  </a:lnTo>
                  <a:lnTo>
                    <a:pt x="308" y="452"/>
                  </a:lnTo>
                  <a:lnTo>
                    <a:pt x="310" y="445"/>
                  </a:lnTo>
                  <a:lnTo>
                    <a:pt x="310" y="435"/>
                  </a:lnTo>
                  <a:lnTo>
                    <a:pt x="310" y="428"/>
                  </a:lnTo>
                  <a:lnTo>
                    <a:pt x="310" y="420"/>
                  </a:lnTo>
                  <a:lnTo>
                    <a:pt x="312" y="410"/>
                  </a:lnTo>
                  <a:lnTo>
                    <a:pt x="312" y="403"/>
                  </a:lnTo>
                  <a:lnTo>
                    <a:pt x="314" y="395"/>
                  </a:lnTo>
                  <a:lnTo>
                    <a:pt x="314" y="388"/>
                  </a:lnTo>
                  <a:lnTo>
                    <a:pt x="314" y="380"/>
                  </a:lnTo>
                  <a:lnTo>
                    <a:pt x="316" y="372"/>
                  </a:lnTo>
                  <a:lnTo>
                    <a:pt x="316" y="361"/>
                  </a:lnTo>
                  <a:lnTo>
                    <a:pt x="316" y="355"/>
                  </a:lnTo>
                  <a:lnTo>
                    <a:pt x="316" y="346"/>
                  </a:lnTo>
                  <a:lnTo>
                    <a:pt x="318" y="338"/>
                  </a:lnTo>
                  <a:lnTo>
                    <a:pt x="318" y="329"/>
                  </a:lnTo>
                  <a:lnTo>
                    <a:pt x="318" y="321"/>
                  </a:lnTo>
                  <a:lnTo>
                    <a:pt x="318" y="312"/>
                  </a:lnTo>
                  <a:lnTo>
                    <a:pt x="318" y="304"/>
                  </a:lnTo>
                  <a:lnTo>
                    <a:pt x="318" y="296"/>
                  </a:lnTo>
                  <a:lnTo>
                    <a:pt x="318" y="287"/>
                  </a:lnTo>
                  <a:lnTo>
                    <a:pt x="318" y="277"/>
                  </a:lnTo>
                  <a:lnTo>
                    <a:pt x="318" y="270"/>
                  </a:lnTo>
                  <a:lnTo>
                    <a:pt x="318" y="260"/>
                  </a:lnTo>
                  <a:lnTo>
                    <a:pt x="318" y="251"/>
                  </a:lnTo>
                  <a:lnTo>
                    <a:pt x="316" y="243"/>
                  </a:lnTo>
                  <a:lnTo>
                    <a:pt x="316" y="236"/>
                  </a:lnTo>
                  <a:lnTo>
                    <a:pt x="314" y="224"/>
                  </a:lnTo>
                  <a:lnTo>
                    <a:pt x="314" y="217"/>
                  </a:lnTo>
                  <a:lnTo>
                    <a:pt x="312" y="207"/>
                  </a:lnTo>
                  <a:lnTo>
                    <a:pt x="312" y="198"/>
                  </a:lnTo>
                  <a:lnTo>
                    <a:pt x="310" y="188"/>
                  </a:lnTo>
                  <a:lnTo>
                    <a:pt x="308" y="179"/>
                  </a:lnTo>
                  <a:lnTo>
                    <a:pt x="306" y="171"/>
                  </a:lnTo>
                  <a:lnTo>
                    <a:pt x="304" y="160"/>
                  </a:lnTo>
                  <a:lnTo>
                    <a:pt x="303" y="156"/>
                  </a:lnTo>
                  <a:lnTo>
                    <a:pt x="303" y="152"/>
                  </a:lnTo>
                  <a:lnTo>
                    <a:pt x="303" y="150"/>
                  </a:lnTo>
                  <a:lnTo>
                    <a:pt x="301" y="146"/>
                  </a:lnTo>
                  <a:lnTo>
                    <a:pt x="299" y="139"/>
                  </a:lnTo>
                  <a:lnTo>
                    <a:pt x="297" y="135"/>
                  </a:lnTo>
                  <a:lnTo>
                    <a:pt x="295" y="127"/>
                  </a:lnTo>
                  <a:lnTo>
                    <a:pt x="293" y="123"/>
                  </a:lnTo>
                  <a:lnTo>
                    <a:pt x="291" y="116"/>
                  </a:lnTo>
                  <a:lnTo>
                    <a:pt x="289" y="112"/>
                  </a:lnTo>
                  <a:lnTo>
                    <a:pt x="285" y="106"/>
                  </a:lnTo>
                  <a:lnTo>
                    <a:pt x="282" y="103"/>
                  </a:lnTo>
                  <a:lnTo>
                    <a:pt x="278" y="99"/>
                  </a:lnTo>
                  <a:lnTo>
                    <a:pt x="274" y="93"/>
                  </a:lnTo>
                  <a:lnTo>
                    <a:pt x="270" y="89"/>
                  </a:lnTo>
                  <a:lnTo>
                    <a:pt x="265" y="85"/>
                  </a:lnTo>
                  <a:lnTo>
                    <a:pt x="261" y="82"/>
                  </a:lnTo>
                  <a:lnTo>
                    <a:pt x="253" y="80"/>
                  </a:lnTo>
                  <a:lnTo>
                    <a:pt x="249" y="76"/>
                  </a:lnTo>
                  <a:lnTo>
                    <a:pt x="246" y="76"/>
                  </a:lnTo>
                  <a:lnTo>
                    <a:pt x="242" y="72"/>
                  </a:lnTo>
                  <a:lnTo>
                    <a:pt x="238" y="72"/>
                  </a:lnTo>
                  <a:lnTo>
                    <a:pt x="234" y="70"/>
                  </a:lnTo>
                  <a:lnTo>
                    <a:pt x="230" y="68"/>
                  </a:lnTo>
                  <a:lnTo>
                    <a:pt x="227" y="68"/>
                  </a:lnTo>
                  <a:lnTo>
                    <a:pt x="223" y="66"/>
                  </a:lnTo>
                  <a:lnTo>
                    <a:pt x="219" y="66"/>
                  </a:lnTo>
                  <a:lnTo>
                    <a:pt x="215" y="66"/>
                  </a:lnTo>
                  <a:lnTo>
                    <a:pt x="211" y="65"/>
                  </a:lnTo>
                  <a:lnTo>
                    <a:pt x="208" y="63"/>
                  </a:lnTo>
                  <a:lnTo>
                    <a:pt x="204" y="63"/>
                  </a:lnTo>
                  <a:lnTo>
                    <a:pt x="200" y="63"/>
                  </a:lnTo>
                  <a:lnTo>
                    <a:pt x="196" y="61"/>
                  </a:lnTo>
                  <a:lnTo>
                    <a:pt x="194" y="61"/>
                  </a:lnTo>
                  <a:lnTo>
                    <a:pt x="189" y="59"/>
                  </a:lnTo>
                  <a:lnTo>
                    <a:pt x="185" y="59"/>
                  </a:lnTo>
                  <a:lnTo>
                    <a:pt x="181" y="57"/>
                  </a:lnTo>
                  <a:lnTo>
                    <a:pt x="177" y="57"/>
                  </a:lnTo>
                  <a:lnTo>
                    <a:pt x="173" y="57"/>
                  </a:lnTo>
                  <a:lnTo>
                    <a:pt x="171" y="55"/>
                  </a:lnTo>
                  <a:lnTo>
                    <a:pt x="168" y="55"/>
                  </a:lnTo>
                  <a:lnTo>
                    <a:pt x="164" y="55"/>
                  </a:lnTo>
                  <a:lnTo>
                    <a:pt x="160" y="55"/>
                  </a:lnTo>
                  <a:lnTo>
                    <a:pt x="156" y="55"/>
                  </a:lnTo>
                  <a:lnTo>
                    <a:pt x="152" y="55"/>
                  </a:lnTo>
                  <a:lnTo>
                    <a:pt x="149" y="55"/>
                  </a:lnTo>
                  <a:lnTo>
                    <a:pt x="141" y="55"/>
                  </a:lnTo>
                  <a:lnTo>
                    <a:pt x="135" y="55"/>
                  </a:lnTo>
                  <a:lnTo>
                    <a:pt x="132" y="55"/>
                  </a:lnTo>
                  <a:lnTo>
                    <a:pt x="128" y="55"/>
                  </a:lnTo>
                  <a:lnTo>
                    <a:pt x="126" y="57"/>
                  </a:lnTo>
                  <a:lnTo>
                    <a:pt x="122" y="57"/>
                  </a:lnTo>
                  <a:lnTo>
                    <a:pt x="118" y="57"/>
                  </a:lnTo>
                  <a:lnTo>
                    <a:pt x="114" y="59"/>
                  </a:lnTo>
                  <a:lnTo>
                    <a:pt x="111" y="59"/>
                  </a:lnTo>
                  <a:lnTo>
                    <a:pt x="109" y="59"/>
                  </a:lnTo>
                  <a:lnTo>
                    <a:pt x="101" y="61"/>
                  </a:lnTo>
                  <a:lnTo>
                    <a:pt x="94" y="63"/>
                  </a:lnTo>
                  <a:lnTo>
                    <a:pt x="86" y="66"/>
                  </a:lnTo>
                  <a:lnTo>
                    <a:pt x="82" y="68"/>
                  </a:lnTo>
                  <a:lnTo>
                    <a:pt x="75" y="72"/>
                  </a:lnTo>
                  <a:lnTo>
                    <a:pt x="69" y="76"/>
                  </a:lnTo>
                  <a:lnTo>
                    <a:pt x="61" y="80"/>
                  </a:lnTo>
                  <a:lnTo>
                    <a:pt x="56" y="84"/>
                  </a:lnTo>
                  <a:lnTo>
                    <a:pt x="50" y="87"/>
                  </a:lnTo>
                  <a:lnTo>
                    <a:pt x="42" y="93"/>
                  </a:lnTo>
                  <a:lnTo>
                    <a:pt x="37" y="99"/>
                  </a:lnTo>
                  <a:lnTo>
                    <a:pt x="33" y="104"/>
                  </a:lnTo>
                  <a:lnTo>
                    <a:pt x="29" y="106"/>
                  </a:lnTo>
                  <a:lnTo>
                    <a:pt x="25" y="108"/>
                  </a:lnTo>
                  <a:lnTo>
                    <a:pt x="21" y="108"/>
                  </a:lnTo>
                  <a:lnTo>
                    <a:pt x="18" y="110"/>
                  </a:lnTo>
                  <a:lnTo>
                    <a:pt x="14" y="108"/>
                  </a:lnTo>
                  <a:lnTo>
                    <a:pt x="10" y="108"/>
                  </a:lnTo>
                  <a:lnTo>
                    <a:pt x="6" y="106"/>
                  </a:lnTo>
                  <a:lnTo>
                    <a:pt x="6" y="104"/>
                  </a:lnTo>
                  <a:lnTo>
                    <a:pt x="4" y="103"/>
                  </a:lnTo>
                  <a:lnTo>
                    <a:pt x="0" y="99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2" y="80"/>
                  </a:lnTo>
                  <a:lnTo>
                    <a:pt x="6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Freeform 21">
              <a:extLst>
                <a:ext uri="{FF2B5EF4-FFF2-40B4-BE49-F238E27FC236}">
                  <a16:creationId xmlns:a16="http://schemas.microsoft.com/office/drawing/2014/main" id="{98D6EEFA-6BDD-48CF-B139-4481F035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" y="3106"/>
              <a:ext cx="633" cy="750"/>
            </a:xfrm>
            <a:custGeom>
              <a:avLst/>
              <a:gdLst>
                <a:gd name="T0" fmla="*/ 82 w 1266"/>
                <a:gd name="T1" fmla="*/ 48 h 1500"/>
                <a:gd name="T2" fmla="*/ 171 w 1266"/>
                <a:gd name="T3" fmla="*/ 15 h 1500"/>
                <a:gd name="T4" fmla="*/ 266 w 1266"/>
                <a:gd name="T5" fmla="*/ 0 h 1500"/>
                <a:gd name="T6" fmla="*/ 354 w 1266"/>
                <a:gd name="T7" fmla="*/ 6 h 1500"/>
                <a:gd name="T8" fmla="*/ 428 w 1266"/>
                <a:gd name="T9" fmla="*/ 36 h 1500"/>
                <a:gd name="T10" fmla="*/ 479 w 1266"/>
                <a:gd name="T11" fmla="*/ 91 h 1500"/>
                <a:gd name="T12" fmla="*/ 506 w 1266"/>
                <a:gd name="T13" fmla="*/ 169 h 1500"/>
                <a:gd name="T14" fmla="*/ 519 w 1266"/>
                <a:gd name="T15" fmla="*/ 242 h 1500"/>
                <a:gd name="T16" fmla="*/ 527 w 1266"/>
                <a:gd name="T17" fmla="*/ 310 h 1500"/>
                <a:gd name="T18" fmla="*/ 532 w 1266"/>
                <a:gd name="T19" fmla="*/ 375 h 1500"/>
                <a:gd name="T20" fmla="*/ 534 w 1266"/>
                <a:gd name="T21" fmla="*/ 441 h 1500"/>
                <a:gd name="T22" fmla="*/ 536 w 1266"/>
                <a:gd name="T23" fmla="*/ 513 h 1500"/>
                <a:gd name="T24" fmla="*/ 540 w 1266"/>
                <a:gd name="T25" fmla="*/ 593 h 1500"/>
                <a:gd name="T26" fmla="*/ 567 w 1266"/>
                <a:gd name="T27" fmla="*/ 677 h 1500"/>
                <a:gd name="T28" fmla="*/ 616 w 1266"/>
                <a:gd name="T29" fmla="*/ 740 h 1500"/>
                <a:gd name="T30" fmla="*/ 686 w 1266"/>
                <a:gd name="T31" fmla="*/ 787 h 1500"/>
                <a:gd name="T32" fmla="*/ 768 w 1266"/>
                <a:gd name="T33" fmla="*/ 823 h 1500"/>
                <a:gd name="T34" fmla="*/ 859 w 1266"/>
                <a:gd name="T35" fmla="*/ 855 h 1500"/>
                <a:gd name="T36" fmla="*/ 954 w 1266"/>
                <a:gd name="T37" fmla="*/ 892 h 1500"/>
                <a:gd name="T38" fmla="*/ 1040 w 1266"/>
                <a:gd name="T39" fmla="*/ 931 h 1500"/>
                <a:gd name="T40" fmla="*/ 1110 w 1266"/>
                <a:gd name="T41" fmla="*/ 983 h 1500"/>
                <a:gd name="T42" fmla="*/ 1169 w 1266"/>
                <a:gd name="T43" fmla="*/ 1040 h 1500"/>
                <a:gd name="T44" fmla="*/ 1213 w 1266"/>
                <a:gd name="T45" fmla="*/ 1108 h 1500"/>
                <a:gd name="T46" fmla="*/ 1245 w 1266"/>
                <a:gd name="T47" fmla="*/ 1184 h 1500"/>
                <a:gd name="T48" fmla="*/ 1262 w 1266"/>
                <a:gd name="T49" fmla="*/ 1268 h 1500"/>
                <a:gd name="T50" fmla="*/ 1266 w 1266"/>
                <a:gd name="T51" fmla="*/ 1348 h 1500"/>
                <a:gd name="T52" fmla="*/ 1262 w 1266"/>
                <a:gd name="T53" fmla="*/ 1391 h 1500"/>
                <a:gd name="T54" fmla="*/ 1258 w 1266"/>
                <a:gd name="T55" fmla="*/ 1431 h 1500"/>
                <a:gd name="T56" fmla="*/ 1253 w 1266"/>
                <a:gd name="T57" fmla="*/ 1477 h 1500"/>
                <a:gd name="T58" fmla="*/ 1234 w 1266"/>
                <a:gd name="T59" fmla="*/ 1490 h 1500"/>
                <a:gd name="T60" fmla="*/ 1230 w 1266"/>
                <a:gd name="T61" fmla="*/ 1445 h 1500"/>
                <a:gd name="T62" fmla="*/ 1230 w 1266"/>
                <a:gd name="T63" fmla="*/ 1397 h 1500"/>
                <a:gd name="T64" fmla="*/ 1228 w 1266"/>
                <a:gd name="T65" fmla="*/ 1346 h 1500"/>
                <a:gd name="T66" fmla="*/ 1228 w 1266"/>
                <a:gd name="T67" fmla="*/ 1293 h 1500"/>
                <a:gd name="T68" fmla="*/ 1218 w 1266"/>
                <a:gd name="T69" fmla="*/ 1215 h 1500"/>
                <a:gd name="T70" fmla="*/ 1196 w 1266"/>
                <a:gd name="T71" fmla="*/ 1146 h 1500"/>
                <a:gd name="T72" fmla="*/ 1163 w 1266"/>
                <a:gd name="T73" fmla="*/ 1085 h 1500"/>
                <a:gd name="T74" fmla="*/ 1116 w 1266"/>
                <a:gd name="T75" fmla="*/ 1032 h 1500"/>
                <a:gd name="T76" fmla="*/ 1061 w 1266"/>
                <a:gd name="T77" fmla="*/ 985 h 1500"/>
                <a:gd name="T78" fmla="*/ 992 w 1266"/>
                <a:gd name="T79" fmla="*/ 947 h 1500"/>
                <a:gd name="T80" fmla="*/ 899 w 1266"/>
                <a:gd name="T81" fmla="*/ 907 h 1500"/>
                <a:gd name="T82" fmla="*/ 799 w 1266"/>
                <a:gd name="T83" fmla="*/ 869 h 1500"/>
                <a:gd name="T84" fmla="*/ 704 w 1266"/>
                <a:gd name="T85" fmla="*/ 831 h 1500"/>
                <a:gd name="T86" fmla="*/ 620 w 1266"/>
                <a:gd name="T87" fmla="*/ 785 h 1500"/>
                <a:gd name="T88" fmla="*/ 555 w 1266"/>
                <a:gd name="T89" fmla="*/ 728 h 1500"/>
                <a:gd name="T90" fmla="*/ 512 w 1266"/>
                <a:gd name="T91" fmla="*/ 650 h 1500"/>
                <a:gd name="T92" fmla="*/ 496 w 1266"/>
                <a:gd name="T93" fmla="*/ 557 h 1500"/>
                <a:gd name="T94" fmla="*/ 493 w 1266"/>
                <a:gd name="T95" fmla="*/ 483 h 1500"/>
                <a:gd name="T96" fmla="*/ 489 w 1266"/>
                <a:gd name="T97" fmla="*/ 416 h 1500"/>
                <a:gd name="T98" fmla="*/ 483 w 1266"/>
                <a:gd name="T99" fmla="*/ 354 h 1500"/>
                <a:gd name="T100" fmla="*/ 475 w 1266"/>
                <a:gd name="T101" fmla="*/ 291 h 1500"/>
                <a:gd name="T102" fmla="*/ 464 w 1266"/>
                <a:gd name="T103" fmla="*/ 224 h 1500"/>
                <a:gd name="T104" fmla="*/ 447 w 1266"/>
                <a:gd name="T105" fmla="*/ 152 h 1500"/>
                <a:gd name="T106" fmla="*/ 417 w 1266"/>
                <a:gd name="T107" fmla="*/ 90 h 1500"/>
                <a:gd name="T108" fmla="*/ 363 w 1266"/>
                <a:gd name="T109" fmla="*/ 52 h 1500"/>
                <a:gd name="T110" fmla="*/ 295 w 1266"/>
                <a:gd name="T111" fmla="*/ 38 h 1500"/>
                <a:gd name="T112" fmla="*/ 217 w 1266"/>
                <a:gd name="T113" fmla="*/ 42 h 1500"/>
                <a:gd name="T114" fmla="*/ 137 w 1266"/>
                <a:gd name="T115" fmla="*/ 63 h 1500"/>
                <a:gd name="T116" fmla="*/ 61 w 1266"/>
                <a:gd name="T117" fmla="*/ 97 h 1500"/>
                <a:gd name="T118" fmla="*/ 6 w 1266"/>
                <a:gd name="T119" fmla="*/ 118 h 15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66"/>
                <a:gd name="T181" fmla="*/ 0 h 1500"/>
                <a:gd name="T182" fmla="*/ 1266 w 1266"/>
                <a:gd name="T183" fmla="*/ 1500 h 15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66" h="1500">
                  <a:moveTo>
                    <a:pt x="8" y="90"/>
                  </a:moveTo>
                  <a:lnTo>
                    <a:pt x="16" y="84"/>
                  </a:lnTo>
                  <a:lnTo>
                    <a:pt x="23" y="78"/>
                  </a:lnTo>
                  <a:lnTo>
                    <a:pt x="31" y="74"/>
                  </a:lnTo>
                  <a:lnTo>
                    <a:pt x="40" y="71"/>
                  </a:lnTo>
                  <a:lnTo>
                    <a:pt x="48" y="65"/>
                  </a:lnTo>
                  <a:lnTo>
                    <a:pt x="57" y="61"/>
                  </a:lnTo>
                  <a:lnTo>
                    <a:pt x="65" y="57"/>
                  </a:lnTo>
                  <a:lnTo>
                    <a:pt x="75" y="53"/>
                  </a:lnTo>
                  <a:lnTo>
                    <a:pt x="82" y="48"/>
                  </a:lnTo>
                  <a:lnTo>
                    <a:pt x="92" y="44"/>
                  </a:lnTo>
                  <a:lnTo>
                    <a:pt x="99" y="40"/>
                  </a:lnTo>
                  <a:lnTo>
                    <a:pt x="109" y="36"/>
                  </a:lnTo>
                  <a:lnTo>
                    <a:pt x="118" y="33"/>
                  </a:lnTo>
                  <a:lnTo>
                    <a:pt x="128" y="31"/>
                  </a:lnTo>
                  <a:lnTo>
                    <a:pt x="135" y="27"/>
                  </a:lnTo>
                  <a:lnTo>
                    <a:pt x="147" y="25"/>
                  </a:lnTo>
                  <a:lnTo>
                    <a:pt x="154" y="21"/>
                  </a:lnTo>
                  <a:lnTo>
                    <a:pt x="164" y="17"/>
                  </a:lnTo>
                  <a:lnTo>
                    <a:pt x="171" y="15"/>
                  </a:lnTo>
                  <a:lnTo>
                    <a:pt x="183" y="14"/>
                  </a:lnTo>
                  <a:lnTo>
                    <a:pt x="190" y="10"/>
                  </a:lnTo>
                  <a:lnTo>
                    <a:pt x="202" y="10"/>
                  </a:lnTo>
                  <a:lnTo>
                    <a:pt x="211" y="6"/>
                  </a:lnTo>
                  <a:lnTo>
                    <a:pt x="219" y="6"/>
                  </a:lnTo>
                  <a:lnTo>
                    <a:pt x="230" y="4"/>
                  </a:lnTo>
                  <a:lnTo>
                    <a:pt x="238" y="4"/>
                  </a:lnTo>
                  <a:lnTo>
                    <a:pt x="247" y="2"/>
                  </a:lnTo>
                  <a:lnTo>
                    <a:pt x="257" y="2"/>
                  </a:lnTo>
                  <a:lnTo>
                    <a:pt x="266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2" y="0"/>
                  </a:lnTo>
                  <a:lnTo>
                    <a:pt x="320" y="0"/>
                  </a:lnTo>
                  <a:lnTo>
                    <a:pt x="329" y="2"/>
                  </a:lnTo>
                  <a:lnTo>
                    <a:pt x="337" y="4"/>
                  </a:lnTo>
                  <a:lnTo>
                    <a:pt x="346" y="4"/>
                  </a:lnTo>
                  <a:lnTo>
                    <a:pt x="354" y="6"/>
                  </a:lnTo>
                  <a:lnTo>
                    <a:pt x="361" y="8"/>
                  </a:lnTo>
                  <a:lnTo>
                    <a:pt x="371" y="10"/>
                  </a:lnTo>
                  <a:lnTo>
                    <a:pt x="379" y="12"/>
                  </a:lnTo>
                  <a:lnTo>
                    <a:pt x="386" y="14"/>
                  </a:lnTo>
                  <a:lnTo>
                    <a:pt x="392" y="17"/>
                  </a:lnTo>
                  <a:lnTo>
                    <a:pt x="399" y="19"/>
                  </a:lnTo>
                  <a:lnTo>
                    <a:pt x="407" y="23"/>
                  </a:lnTo>
                  <a:lnTo>
                    <a:pt x="415" y="27"/>
                  </a:lnTo>
                  <a:lnTo>
                    <a:pt x="422" y="33"/>
                  </a:lnTo>
                  <a:lnTo>
                    <a:pt x="428" y="36"/>
                  </a:lnTo>
                  <a:lnTo>
                    <a:pt x="434" y="40"/>
                  </a:lnTo>
                  <a:lnTo>
                    <a:pt x="439" y="42"/>
                  </a:lnTo>
                  <a:lnTo>
                    <a:pt x="447" y="50"/>
                  </a:lnTo>
                  <a:lnTo>
                    <a:pt x="451" y="53"/>
                  </a:lnTo>
                  <a:lnTo>
                    <a:pt x="458" y="59"/>
                  </a:lnTo>
                  <a:lnTo>
                    <a:pt x="462" y="65"/>
                  </a:lnTo>
                  <a:lnTo>
                    <a:pt x="468" y="72"/>
                  </a:lnTo>
                  <a:lnTo>
                    <a:pt x="472" y="78"/>
                  </a:lnTo>
                  <a:lnTo>
                    <a:pt x="475" y="84"/>
                  </a:lnTo>
                  <a:lnTo>
                    <a:pt x="479" y="91"/>
                  </a:lnTo>
                  <a:lnTo>
                    <a:pt x="483" y="99"/>
                  </a:lnTo>
                  <a:lnTo>
                    <a:pt x="487" y="107"/>
                  </a:lnTo>
                  <a:lnTo>
                    <a:pt x="491" y="114"/>
                  </a:lnTo>
                  <a:lnTo>
                    <a:pt x="494" y="122"/>
                  </a:lnTo>
                  <a:lnTo>
                    <a:pt x="498" y="131"/>
                  </a:lnTo>
                  <a:lnTo>
                    <a:pt x="498" y="139"/>
                  </a:lnTo>
                  <a:lnTo>
                    <a:pt x="500" y="147"/>
                  </a:lnTo>
                  <a:lnTo>
                    <a:pt x="502" y="154"/>
                  </a:lnTo>
                  <a:lnTo>
                    <a:pt x="504" y="162"/>
                  </a:lnTo>
                  <a:lnTo>
                    <a:pt x="506" y="169"/>
                  </a:lnTo>
                  <a:lnTo>
                    <a:pt x="508" y="177"/>
                  </a:lnTo>
                  <a:lnTo>
                    <a:pt x="508" y="185"/>
                  </a:lnTo>
                  <a:lnTo>
                    <a:pt x="512" y="192"/>
                  </a:lnTo>
                  <a:lnTo>
                    <a:pt x="512" y="198"/>
                  </a:lnTo>
                  <a:lnTo>
                    <a:pt x="513" y="205"/>
                  </a:lnTo>
                  <a:lnTo>
                    <a:pt x="515" y="213"/>
                  </a:lnTo>
                  <a:lnTo>
                    <a:pt x="517" y="221"/>
                  </a:lnTo>
                  <a:lnTo>
                    <a:pt x="517" y="226"/>
                  </a:lnTo>
                  <a:lnTo>
                    <a:pt x="519" y="234"/>
                  </a:lnTo>
                  <a:lnTo>
                    <a:pt x="519" y="242"/>
                  </a:lnTo>
                  <a:lnTo>
                    <a:pt x="523" y="249"/>
                  </a:lnTo>
                  <a:lnTo>
                    <a:pt x="523" y="257"/>
                  </a:lnTo>
                  <a:lnTo>
                    <a:pt x="523" y="263"/>
                  </a:lnTo>
                  <a:lnTo>
                    <a:pt x="523" y="268"/>
                  </a:lnTo>
                  <a:lnTo>
                    <a:pt x="525" y="276"/>
                  </a:lnTo>
                  <a:lnTo>
                    <a:pt x="525" y="282"/>
                  </a:lnTo>
                  <a:lnTo>
                    <a:pt x="527" y="289"/>
                  </a:lnTo>
                  <a:lnTo>
                    <a:pt x="527" y="297"/>
                  </a:lnTo>
                  <a:lnTo>
                    <a:pt x="527" y="302"/>
                  </a:lnTo>
                  <a:lnTo>
                    <a:pt x="527" y="310"/>
                  </a:lnTo>
                  <a:lnTo>
                    <a:pt x="529" y="316"/>
                  </a:lnTo>
                  <a:lnTo>
                    <a:pt x="529" y="321"/>
                  </a:lnTo>
                  <a:lnTo>
                    <a:pt x="531" y="329"/>
                  </a:lnTo>
                  <a:lnTo>
                    <a:pt x="531" y="335"/>
                  </a:lnTo>
                  <a:lnTo>
                    <a:pt x="531" y="342"/>
                  </a:lnTo>
                  <a:lnTo>
                    <a:pt x="531" y="348"/>
                  </a:lnTo>
                  <a:lnTo>
                    <a:pt x="532" y="356"/>
                  </a:lnTo>
                  <a:lnTo>
                    <a:pt x="532" y="361"/>
                  </a:lnTo>
                  <a:lnTo>
                    <a:pt x="532" y="369"/>
                  </a:lnTo>
                  <a:lnTo>
                    <a:pt x="532" y="375"/>
                  </a:lnTo>
                  <a:lnTo>
                    <a:pt x="532" y="380"/>
                  </a:lnTo>
                  <a:lnTo>
                    <a:pt x="532" y="388"/>
                  </a:lnTo>
                  <a:lnTo>
                    <a:pt x="534" y="394"/>
                  </a:lnTo>
                  <a:lnTo>
                    <a:pt x="534" y="401"/>
                  </a:lnTo>
                  <a:lnTo>
                    <a:pt x="534" y="407"/>
                  </a:lnTo>
                  <a:lnTo>
                    <a:pt x="534" y="415"/>
                  </a:lnTo>
                  <a:lnTo>
                    <a:pt x="534" y="420"/>
                  </a:lnTo>
                  <a:lnTo>
                    <a:pt x="534" y="426"/>
                  </a:lnTo>
                  <a:lnTo>
                    <a:pt x="534" y="434"/>
                  </a:lnTo>
                  <a:lnTo>
                    <a:pt x="534" y="441"/>
                  </a:lnTo>
                  <a:lnTo>
                    <a:pt x="534" y="447"/>
                  </a:lnTo>
                  <a:lnTo>
                    <a:pt x="534" y="454"/>
                  </a:lnTo>
                  <a:lnTo>
                    <a:pt x="534" y="462"/>
                  </a:lnTo>
                  <a:lnTo>
                    <a:pt x="534" y="470"/>
                  </a:lnTo>
                  <a:lnTo>
                    <a:pt x="534" y="475"/>
                  </a:lnTo>
                  <a:lnTo>
                    <a:pt x="534" y="483"/>
                  </a:lnTo>
                  <a:lnTo>
                    <a:pt x="536" y="491"/>
                  </a:lnTo>
                  <a:lnTo>
                    <a:pt x="536" y="498"/>
                  </a:lnTo>
                  <a:lnTo>
                    <a:pt x="536" y="506"/>
                  </a:lnTo>
                  <a:lnTo>
                    <a:pt x="536" y="513"/>
                  </a:lnTo>
                  <a:lnTo>
                    <a:pt x="536" y="519"/>
                  </a:lnTo>
                  <a:lnTo>
                    <a:pt x="536" y="527"/>
                  </a:lnTo>
                  <a:lnTo>
                    <a:pt x="536" y="534"/>
                  </a:lnTo>
                  <a:lnTo>
                    <a:pt x="536" y="542"/>
                  </a:lnTo>
                  <a:lnTo>
                    <a:pt x="538" y="551"/>
                  </a:lnTo>
                  <a:lnTo>
                    <a:pt x="538" y="559"/>
                  </a:lnTo>
                  <a:lnTo>
                    <a:pt x="538" y="567"/>
                  </a:lnTo>
                  <a:lnTo>
                    <a:pt x="540" y="574"/>
                  </a:lnTo>
                  <a:lnTo>
                    <a:pt x="540" y="584"/>
                  </a:lnTo>
                  <a:lnTo>
                    <a:pt x="540" y="593"/>
                  </a:lnTo>
                  <a:lnTo>
                    <a:pt x="542" y="603"/>
                  </a:lnTo>
                  <a:lnTo>
                    <a:pt x="544" y="610"/>
                  </a:lnTo>
                  <a:lnTo>
                    <a:pt x="546" y="622"/>
                  </a:lnTo>
                  <a:lnTo>
                    <a:pt x="548" y="629"/>
                  </a:lnTo>
                  <a:lnTo>
                    <a:pt x="550" y="639"/>
                  </a:lnTo>
                  <a:lnTo>
                    <a:pt x="551" y="646"/>
                  </a:lnTo>
                  <a:lnTo>
                    <a:pt x="555" y="654"/>
                  </a:lnTo>
                  <a:lnTo>
                    <a:pt x="559" y="662"/>
                  </a:lnTo>
                  <a:lnTo>
                    <a:pt x="563" y="669"/>
                  </a:lnTo>
                  <a:lnTo>
                    <a:pt x="567" y="677"/>
                  </a:lnTo>
                  <a:lnTo>
                    <a:pt x="570" y="684"/>
                  </a:lnTo>
                  <a:lnTo>
                    <a:pt x="574" y="690"/>
                  </a:lnTo>
                  <a:lnTo>
                    <a:pt x="580" y="698"/>
                  </a:lnTo>
                  <a:lnTo>
                    <a:pt x="584" y="703"/>
                  </a:lnTo>
                  <a:lnTo>
                    <a:pt x="589" y="711"/>
                  </a:lnTo>
                  <a:lnTo>
                    <a:pt x="593" y="717"/>
                  </a:lnTo>
                  <a:lnTo>
                    <a:pt x="599" y="722"/>
                  </a:lnTo>
                  <a:lnTo>
                    <a:pt x="605" y="728"/>
                  </a:lnTo>
                  <a:lnTo>
                    <a:pt x="610" y="734"/>
                  </a:lnTo>
                  <a:lnTo>
                    <a:pt x="616" y="740"/>
                  </a:lnTo>
                  <a:lnTo>
                    <a:pt x="622" y="743"/>
                  </a:lnTo>
                  <a:lnTo>
                    <a:pt x="629" y="749"/>
                  </a:lnTo>
                  <a:lnTo>
                    <a:pt x="635" y="755"/>
                  </a:lnTo>
                  <a:lnTo>
                    <a:pt x="643" y="759"/>
                  </a:lnTo>
                  <a:lnTo>
                    <a:pt x="648" y="764"/>
                  </a:lnTo>
                  <a:lnTo>
                    <a:pt x="656" y="768"/>
                  </a:lnTo>
                  <a:lnTo>
                    <a:pt x="664" y="772"/>
                  </a:lnTo>
                  <a:lnTo>
                    <a:pt x="671" y="778"/>
                  </a:lnTo>
                  <a:lnTo>
                    <a:pt x="679" y="781"/>
                  </a:lnTo>
                  <a:lnTo>
                    <a:pt x="686" y="787"/>
                  </a:lnTo>
                  <a:lnTo>
                    <a:pt x="694" y="791"/>
                  </a:lnTo>
                  <a:lnTo>
                    <a:pt x="704" y="795"/>
                  </a:lnTo>
                  <a:lnTo>
                    <a:pt x="711" y="798"/>
                  </a:lnTo>
                  <a:lnTo>
                    <a:pt x="719" y="802"/>
                  </a:lnTo>
                  <a:lnTo>
                    <a:pt x="726" y="806"/>
                  </a:lnTo>
                  <a:lnTo>
                    <a:pt x="736" y="808"/>
                  </a:lnTo>
                  <a:lnTo>
                    <a:pt x="743" y="812"/>
                  </a:lnTo>
                  <a:lnTo>
                    <a:pt x="753" y="816"/>
                  </a:lnTo>
                  <a:lnTo>
                    <a:pt x="761" y="819"/>
                  </a:lnTo>
                  <a:lnTo>
                    <a:pt x="768" y="823"/>
                  </a:lnTo>
                  <a:lnTo>
                    <a:pt x="780" y="827"/>
                  </a:lnTo>
                  <a:lnTo>
                    <a:pt x="787" y="829"/>
                  </a:lnTo>
                  <a:lnTo>
                    <a:pt x="797" y="833"/>
                  </a:lnTo>
                  <a:lnTo>
                    <a:pt x="804" y="835"/>
                  </a:lnTo>
                  <a:lnTo>
                    <a:pt x="814" y="838"/>
                  </a:lnTo>
                  <a:lnTo>
                    <a:pt x="823" y="842"/>
                  </a:lnTo>
                  <a:lnTo>
                    <a:pt x="833" y="846"/>
                  </a:lnTo>
                  <a:lnTo>
                    <a:pt x="842" y="848"/>
                  </a:lnTo>
                  <a:lnTo>
                    <a:pt x="852" y="852"/>
                  </a:lnTo>
                  <a:lnTo>
                    <a:pt x="859" y="855"/>
                  </a:lnTo>
                  <a:lnTo>
                    <a:pt x="869" y="859"/>
                  </a:lnTo>
                  <a:lnTo>
                    <a:pt x="878" y="861"/>
                  </a:lnTo>
                  <a:lnTo>
                    <a:pt x="888" y="865"/>
                  </a:lnTo>
                  <a:lnTo>
                    <a:pt x="899" y="869"/>
                  </a:lnTo>
                  <a:lnTo>
                    <a:pt x="907" y="873"/>
                  </a:lnTo>
                  <a:lnTo>
                    <a:pt x="916" y="876"/>
                  </a:lnTo>
                  <a:lnTo>
                    <a:pt x="926" y="880"/>
                  </a:lnTo>
                  <a:lnTo>
                    <a:pt x="935" y="882"/>
                  </a:lnTo>
                  <a:lnTo>
                    <a:pt x="945" y="886"/>
                  </a:lnTo>
                  <a:lnTo>
                    <a:pt x="954" y="892"/>
                  </a:lnTo>
                  <a:lnTo>
                    <a:pt x="964" y="895"/>
                  </a:lnTo>
                  <a:lnTo>
                    <a:pt x="973" y="899"/>
                  </a:lnTo>
                  <a:lnTo>
                    <a:pt x="981" y="903"/>
                  </a:lnTo>
                  <a:lnTo>
                    <a:pt x="990" y="907"/>
                  </a:lnTo>
                  <a:lnTo>
                    <a:pt x="1000" y="911"/>
                  </a:lnTo>
                  <a:lnTo>
                    <a:pt x="1008" y="914"/>
                  </a:lnTo>
                  <a:lnTo>
                    <a:pt x="1015" y="920"/>
                  </a:lnTo>
                  <a:lnTo>
                    <a:pt x="1023" y="924"/>
                  </a:lnTo>
                  <a:lnTo>
                    <a:pt x="1030" y="928"/>
                  </a:lnTo>
                  <a:lnTo>
                    <a:pt x="1040" y="931"/>
                  </a:lnTo>
                  <a:lnTo>
                    <a:pt x="1047" y="937"/>
                  </a:lnTo>
                  <a:lnTo>
                    <a:pt x="1053" y="941"/>
                  </a:lnTo>
                  <a:lnTo>
                    <a:pt x="1061" y="947"/>
                  </a:lnTo>
                  <a:lnTo>
                    <a:pt x="1068" y="950"/>
                  </a:lnTo>
                  <a:lnTo>
                    <a:pt x="1076" y="956"/>
                  </a:lnTo>
                  <a:lnTo>
                    <a:pt x="1084" y="960"/>
                  </a:lnTo>
                  <a:lnTo>
                    <a:pt x="1089" y="966"/>
                  </a:lnTo>
                  <a:lnTo>
                    <a:pt x="1097" y="971"/>
                  </a:lnTo>
                  <a:lnTo>
                    <a:pt x="1104" y="977"/>
                  </a:lnTo>
                  <a:lnTo>
                    <a:pt x="1110" y="983"/>
                  </a:lnTo>
                  <a:lnTo>
                    <a:pt x="1116" y="987"/>
                  </a:lnTo>
                  <a:lnTo>
                    <a:pt x="1122" y="992"/>
                  </a:lnTo>
                  <a:lnTo>
                    <a:pt x="1129" y="998"/>
                  </a:lnTo>
                  <a:lnTo>
                    <a:pt x="1135" y="1004"/>
                  </a:lnTo>
                  <a:lnTo>
                    <a:pt x="1141" y="1009"/>
                  </a:lnTo>
                  <a:lnTo>
                    <a:pt x="1146" y="1015"/>
                  </a:lnTo>
                  <a:lnTo>
                    <a:pt x="1152" y="1023"/>
                  </a:lnTo>
                  <a:lnTo>
                    <a:pt x="1158" y="1028"/>
                  </a:lnTo>
                  <a:lnTo>
                    <a:pt x="1163" y="1034"/>
                  </a:lnTo>
                  <a:lnTo>
                    <a:pt x="1169" y="1040"/>
                  </a:lnTo>
                  <a:lnTo>
                    <a:pt x="1173" y="1047"/>
                  </a:lnTo>
                  <a:lnTo>
                    <a:pt x="1179" y="1053"/>
                  </a:lnTo>
                  <a:lnTo>
                    <a:pt x="1184" y="1061"/>
                  </a:lnTo>
                  <a:lnTo>
                    <a:pt x="1188" y="1066"/>
                  </a:lnTo>
                  <a:lnTo>
                    <a:pt x="1194" y="1074"/>
                  </a:lnTo>
                  <a:lnTo>
                    <a:pt x="1198" y="1080"/>
                  </a:lnTo>
                  <a:lnTo>
                    <a:pt x="1201" y="1087"/>
                  </a:lnTo>
                  <a:lnTo>
                    <a:pt x="1205" y="1095"/>
                  </a:lnTo>
                  <a:lnTo>
                    <a:pt x="1209" y="1101"/>
                  </a:lnTo>
                  <a:lnTo>
                    <a:pt x="1213" y="1108"/>
                  </a:lnTo>
                  <a:lnTo>
                    <a:pt x="1217" y="1116"/>
                  </a:lnTo>
                  <a:lnTo>
                    <a:pt x="1220" y="1123"/>
                  </a:lnTo>
                  <a:lnTo>
                    <a:pt x="1224" y="1131"/>
                  </a:lnTo>
                  <a:lnTo>
                    <a:pt x="1228" y="1137"/>
                  </a:lnTo>
                  <a:lnTo>
                    <a:pt x="1230" y="1144"/>
                  </a:lnTo>
                  <a:lnTo>
                    <a:pt x="1234" y="1152"/>
                  </a:lnTo>
                  <a:lnTo>
                    <a:pt x="1237" y="1160"/>
                  </a:lnTo>
                  <a:lnTo>
                    <a:pt x="1239" y="1167"/>
                  </a:lnTo>
                  <a:lnTo>
                    <a:pt x="1241" y="1177"/>
                  </a:lnTo>
                  <a:lnTo>
                    <a:pt x="1245" y="1184"/>
                  </a:lnTo>
                  <a:lnTo>
                    <a:pt x="1249" y="1192"/>
                  </a:lnTo>
                  <a:lnTo>
                    <a:pt x="1251" y="1199"/>
                  </a:lnTo>
                  <a:lnTo>
                    <a:pt x="1253" y="1209"/>
                  </a:lnTo>
                  <a:lnTo>
                    <a:pt x="1255" y="1217"/>
                  </a:lnTo>
                  <a:lnTo>
                    <a:pt x="1256" y="1224"/>
                  </a:lnTo>
                  <a:lnTo>
                    <a:pt x="1256" y="1234"/>
                  </a:lnTo>
                  <a:lnTo>
                    <a:pt x="1258" y="1243"/>
                  </a:lnTo>
                  <a:lnTo>
                    <a:pt x="1260" y="1249"/>
                  </a:lnTo>
                  <a:lnTo>
                    <a:pt x="1262" y="1260"/>
                  </a:lnTo>
                  <a:lnTo>
                    <a:pt x="1262" y="1268"/>
                  </a:lnTo>
                  <a:lnTo>
                    <a:pt x="1264" y="1277"/>
                  </a:lnTo>
                  <a:lnTo>
                    <a:pt x="1264" y="1285"/>
                  </a:lnTo>
                  <a:lnTo>
                    <a:pt x="1264" y="1294"/>
                  </a:lnTo>
                  <a:lnTo>
                    <a:pt x="1266" y="1304"/>
                  </a:lnTo>
                  <a:lnTo>
                    <a:pt x="1266" y="1313"/>
                  </a:lnTo>
                  <a:lnTo>
                    <a:pt x="1266" y="1323"/>
                  </a:lnTo>
                  <a:lnTo>
                    <a:pt x="1266" y="1332"/>
                  </a:lnTo>
                  <a:lnTo>
                    <a:pt x="1266" y="1336"/>
                  </a:lnTo>
                  <a:lnTo>
                    <a:pt x="1266" y="1342"/>
                  </a:lnTo>
                  <a:lnTo>
                    <a:pt x="1266" y="1348"/>
                  </a:lnTo>
                  <a:lnTo>
                    <a:pt x="1266" y="1351"/>
                  </a:lnTo>
                  <a:lnTo>
                    <a:pt x="1266" y="1355"/>
                  </a:lnTo>
                  <a:lnTo>
                    <a:pt x="1266" y="1361"/>
                  </a:lnTo>
                  <a:lnTo>
                    <a:pt x="1264" y="1365"/>
                  </a:lnTo>
                  <a:lnTo>
                    <a:pt x="1264" y="1369"/>
                  </a:lnTo>
                  <a:lnTo>
                    <a:pt x="1264" y="1372"/>
                  </a:lnTo>
                  <a:lnTo>
                    <a:pt x="1264" y="1378"/>
                  </a:lnTo>
                  <a:lnTo>
                    <a:pt x="1264" y="1382"/>
                  </a:lnTo>
                  <a:lnTo>
                    <a:pt x="1264" y="1386"/>
                  </a:lnTo>
                  <a:lnTo>
                    <a:pt x="1262" y="1391"/>
                  </a:lnTo>
                  <a:lnTo>
                    <a:pt x="1262" y="1393"/>
                  </a:lnTo>
                  <a:lnTo>
                    <a:pt x="1262" y="1397"/>
                  </a:lnTo>
                  <a:lnTo>
                    <a:pt x="1262" y="1403"/>
                  </a:lnTo>
                  <a:lnTo>
                    <a:pt x="1260" y="1407"/>
                  </a:lnTo>
                  <a:lnTo>
                    <a:pt x="1260" y="1410"/>
                  </a:lnTo>
                  <a:lnTo>
                    <a:pt x="1260" y="1414"/>
                  </a:lnTo>
                  <a:lnTo>
                    <a:pt x="1260" y="1420"/>
                  </a:lnTo>
                  <a:lnTo>
                    <a:pt x="1260" y="1424"/>
                  </a:lnTo>
                  <a:lnTo>
                    <a:pt x="1258" y="1427"/>
                  </a:lnTo>
                  <a:lnTo>
                    <a:pt x="1258" y="1431"/>
                  </a:lnTo>
                  <a:lnTo>
                    <a:pt x="1258" y="1437"/>
                  </a:lnTo>
                  <a:lnTo>
                    <a:pt x="1256" y="1441"/>
                  </a:lnTo>
                  <a:lnTo>
                    <a:pt x="1256" y="1445"/>
                  </a:lnTo>
                  <a:lnTo>
                    <a:pt x="1256" y="1448"/>
                  </a:lnTo>
                  <a:lnTo>
                    <a:pt x="1256" y="1452"/>
                  </a:lnTo>
                  <a:lnTo>
                    <a:pt x="1256" y="1458"/>
                  </a:lnTo>
                  <a:lnTo>
                    <a:pt x="1255" y="1464"/>
                  </a:lnTo>
                  <a:lnTo>
                    <a:pt x="1255" y="1467"/>
                  </a:lnTo>
                  <a:lnTo>
                    <a:pt x="1255" y="1473"/>
                  </a:lnTo>
                  <a:lnTo>
                    <a:pt x="1253" y="1477"/>
                  </a:lnTo>
                  <a:lnTo>
                    <a:pt x="1253" y="1481"/>
                  </a:lnTo>
                  <a:lnTo>
                    <a:pt x="1253" y="1484"/>
                  </a:lnTo>
                  <a:lnTo>
                    <a:pt x="1253" y="1486"/>
                  </a:lnTo>
                  <a:lnTo>
                    <a:pt x="1251" y="1492"/>
                  </a:lnTo>
                  <a:lnTo>
                    <a:pt x="1249" y="1496"/>
                  </a:lnTo>
                  <a:lnTo>
                    <a:pt x="1243" y="1500"/>
                  </a:lnTo>
                  <a:lnTo>
                    <a:pt x="1239" y="1500"/>
                  </a:lnTo>
                  <a:lnTo>
                    <a:pt x="1237" y="1496"/>
                  </a:lnTo>
                  <a:lnTo>
                    <a:pt x="1234" y="1496"/>
                  </a:lnTo>
                  <a:lnTo>
                    <a:pt x="1234" y="1490"/>
                  </a:lnTo>
                  <a:lnTo>
                    <a:pt x="1232" y="1486"/>
                  </a:lnTo>
                  <a:lnTo>
                    <a:pt x="1230" y="1481"/>
                  </a:lnTo>
                  <a:lnTo>
                    <a:pt x="1230" y="1475"/>
                  </a:lnTo>
                  <a:lnTo>
                    <a:pt x="1230" y="1471"/>
                  </a:lnTo>
                  <a:lnTo>
                    <a:pt x="1230" y="1467"/>
                  </a:lnTo>
                  <a:lnTo>
                    <a:pt x="1230" y="1464"/>
                  </a:lnTo>
                  <a:lnTo>
                    <a:pt x="1230" y="1462"/>
                  </a:lnTo>
                  <a:lnTo>
                    <a:pt x="1230" y="1456"/>
                  </a:lnTo>
                  <a:lnTo>
                    <a:pt x="1230" y="1450"/>
                  </a:lnTo>
                  <a:lnTo>
                    <a:pt x="1230" y="1445"/>
                  </a:lnTo>
                  <a:lnTo>
                    <a:pt x="1230" y="1441"/>
                  </a:lnTo>
                  <a:lnTo>
                    <a:pt x="1230" y="1437"/>
                  </a:lnTo>
                  <a:lnTo>
                    <a:pt x="1230" y="1429"/>
                  </a:lnTo>
                  <a:lnTo>
                    <a:pt x="1230" y="1426"/>
                  </a:lnTo>
                  <a:lnTo>
                    <a:pt x="1230" y="1422"/>
                  </a:lnTo>
                  <a:lnTo>
                    <a:pt x="1230" y="1416"/>
                  </a:lnTo>
                  <a:lnTo>
                    <a:pt x="1230" y="1410"/>
                  </a:lnTo>
                  <a:lnTo>
                    <a:pt x="1230" y="1405"/>
                  </a:lnTo>
                  <a:lnTo>
                    <a:pt x="1230" y="1401"/>
                  </a:lnTo>
                  <a:lnTo>
                    <a:pt x="1230" y="1397"/>
                  </a:lnTo>
                  <a:lnTo>
                    <a:pt x="1230" y="1391"/>
                  </a:lnTo>
                  <a:lnTo>
                    <a:pt x="1230" y="1386"/>
                  </a:lnTo>
                  <a:lnTo>
                    <a:pt x="1230" y="1382"/>
                  </a:lnTo>
                  <a:lnTo>
                    <a:pt x="1230" y="1376"/>
                  </a:lnTo>
                  <a:lnTo>
                    <a:pt x="1230" y="1372"/>
                  </a:lnTo>
                  <a:lnTo>
                    <a:pt x="1230" y="1365"/>
                  </a:lnTo>
                  <a:lnTo>
                    <a:pt x="1230" y="1361"/>
                  </a:lnTo>
                  <a:lnTo>
                    <a:pt x="1228" y="1355"/>
                  </a:lnTo>
                  <a:lnTo>
                    <a:pt x="1228" y="1351"/>
                  </a:lnTo>
                  <a:lnTo>
                    <a:pt x="1228" y="1346"/>
                  </a:lnTo>
                  <a:lnTo>
                    <a:pt x="1228" y="1340"/>
                  </a:lnTo>
                  <a:lnTo>
                    <a:pt x="1228" y="1336"/>
                  </a:lnTo>
                  <a:lnTo>
                    <a:pt x="1228" y="1331"/>
                  </a:lnTo>
                  <a:lnTo>
                    <a:pt x="1228" y="1325"/>
                  </a:lnTo>
                  <a:lnTo>
                    <a:pt x="1228" y="1321"/>
                  </a:lnTo>
                  <a:lnTo>
                    <a:pt x="1228" y="1315"/>
                  </a:lnTo>
                  <a:lnTo>
                    <a:pt x="1228" y="1312"/>
                  </a:lnTo>
                  <a:lnTo>
                    <a:pt x="1228" y="1306"/>
                  </a:lnTo>
                  <a:lnTo>
                    <a:pt x="1228" y="1302"/>
                  </a:lnTo>
                  <a:lnTo>
                    <a:pt x="1228" y="1293"/>
                  </a:lnTo>
                  <a:lnTo>
                    <a:pt x="1228" y="1285"/>
                  </a:lnTo>
                  <a:lnTo>
                    <a:pt x="1228" y="1277"/>
                  </a:lnTo>
                  <a:lnTo>
                    <a:pt x="1226" y="1268"/>
                  </a:lnTo>
                  <a:lnTo>
                    <a:pt x="1224" y="1260"/>
                  </a:lnTo>
                  <a:lnTo>
                    <a:pt x="1224" y="1253"/>
                  </a:lnTo>
                  <a:lnTo>
                    <a:pt x="1224" y="1245"/>
                  </a:lnTo>
                  <a:lnTo>
                    <a:pt x="1222" y="1239"/>
                  </a:lnTo>
                  <a:lnTo>
                    <a:pt x="1220" y="1232"/>
                  </a:lnTo>
                  <a:lnTo>
                    <a:pt x="1220" y="1222"/>
                  </a:lnTo>
                  <a:lnTo>
                    <a:pt x="1218" y="1215"/>
                  </a:lnTo>
                  <a:lnTo>
                    <a:pt x="1217" y="1209"/>
                  </a:lnTo>
                  <a:lnTo>
                    <a:pt x="1215" y="1199"/>
                  </a:lnTo>
                  <a:lnTo>
                    <a:pt x="1213" y="1194"/>
                  </a:lnTo>
                  <a:lnTo>
                    <a:pt x="1211" y="1188"/>
                  </a:lnTo>
                  <a:lnTo>
                    <a:pt x="1209" y="1180"/>
                  </a:lnTo>
                  <a:lnTo>
                    <a:pt x="1207" y="1173"/>
                  </a:lnTo>
                  <a:lnTo>
                    <a:pt x="1205" y="1167"/>
                  </a:lnTo>
                  <a:lnTo>
                    <a:pt x="1201" y="1160"/>
                  </a:lnTo>
                  <a:lnTo>
                    <a:pt x="1199" y="1152"/>
                  </a:lnTo>
                  <a:lnTo>
                    <a:pt x="1196" y="1146"/>
                  </a:lnTo>
                  <a:lnTo>
                    <a:pt x="1194" y="1140"/>
                  </a:lnTo>
                  <a:lnTo>
                    <a:pt x="1192" y="1133"/>
                  </a:lnTo>
                  <a:lnTo>
                    <a:pt x="1188" y="1127"/>
                  </a:lnTo>
                  <a:lnTo>
                    <a:pt x="1184" y="1121"/>
                  </a:lnTo>
                  <a:lnTo>
                    <a:pt x="1180" y="1116"/>
                  </a:lnTo>
                  <a:lnTo>
                    <a:pt x="1179" y="1108"/>
                  </a:lnTo>
                  <a:lnTo>
                    <a:pt x="1175" y="1102"/>
                  </a:lnTo>
                  <a:lnTo>
                    <a:pt x="1171" y="1097"/>
                  </a:lnTo>
                  <a:lnTo>
                    <a:pt x="1167" y="1091"/>
                  </a:lnTo>
                  <a:lnTo>
                    <a:pt x="1163" y="1085"/>
                  </a:lnTo>
                  <a:lnTo>
                    <a:pt x="1160" y="1080"/>
                  </a:lnTo>
                  <a:lnTo>
                    <a:pt x="1156" y="1074"/>
                  </a:lnTo>
                  <a:lnTo>
                    <a:pt x="1150" y="1068"/>
                  </a:lnTo>
                  <a:lnTo>
                    <a:pt x="1144" y="1063"/>
                  </a:lnTo>
                  <a:lnTo>
                    <a:pt x="1141" y="1059"/>
                  </a:lnTo>
                  <a:lnTo>
                    <a:pt x="1137" y="1051"/>
                  </a:lnTo>
                  <a:lnTo>
                    <a:pt x="1133" y="1047"/>
                  </a:lnTo>
                  <a:lnTo>
                    <a:pt x="1125" y="1042"/>
                  </a:lnTo>
                  <a:lnTo>
                    <a:pt x="1122" y="1036"/>
                  </a:lnTo>
                  <a:lnTo>
                    <a:pt x="1116" y="1032"/>
                  </a:lnTo>
                  <a:lnTo>
                    <a:pt x="1112" y="1026"/>
                  </a:lnTo>
                  <a:lnTo>
                    <a:pt x="1106" y="1023"/>
                  </a:lnTo>
                  <a:lnTo>
                    <a:pt x="1101" y="1017"/>
                  </a:lnTo>
                  <a:lnTo>
                    <a:pt x="1095" y="1011"/>
                  </a:lnTo>
                  <a:lnTo>
                    <a:pt x="1089" y="1007"/>
                  </a:lnTo>
                  <a:lnTo>
                    <a:pt x="1084" y="1004"/>
                  </a:lnTo>
                  <a:lnTo>
                    <a:pt x="1080" y="998"/>
                  </a:lnTo>
                  <a:lnTo>
                    <a:pt x="1072" y="992"/>
                  </a:lnTo>
                  <a:lnTo>
                    <a:pt x="1066" y="990"/>
                  </a:lnTo>
                  <a:lnTo>
                    <a:pt x="1061" y="985"/>
                  </a:lnTo>
                  <a:lnTo>
                    <a:pt x="1053" y="981"/>
                  </a:lnTo>
                  <a:lnTo>
                    <a:pt x="1047" y="977"/>
                  </a:lnTo>
                  <a:lnTo>
                    <a:pt x="1040" y="973"/>
                  </a:lnTo>
                  <a:lnTo>
                    <a:pt x="1034" y="969"/>
                  </a:lnTo>
                  <a:lnTo>
                    <a:pt x="1028" y="966"/>
                  </a:lnTo>
                  <a:lnTo>
                    <a:pt x="1021" y="962"/>
                  </a:lnTo>
                  <a:lnTo>
                    <a:pt x="1013" y="958"/>
                  </a:lnTo>
                  <a:lnTo>
                    <a:pt x="1008" y="954"/>
                  </a:lnTo>
                  <a:lnTo>
                    <a:pt x="1000" y="950"/>
                  </a:lnTo>
                  <a:lnTo>
                    <a:pt x="992" y="947"/>
                  </a:lnTo>
                  <a:lnTo>
                    <a:pt x="985" y="943"/>
                  </a:lnTo>
                  <a:lnTo>
                    <a:pt x="977" y="939"/>
                  </a:lnTo>
                  <a:lnTo>
                    <a:pt x="971" y="937"/>
                  </a:lnTo>
                  <a:lnTo>
                    <a:pt x="960" y="931"/>
                  </a:lnTo>
                  <a:lnTo>
                    <a:pt x="951" y="928"/>
                  </a:lnTo>
                  <a:lnTo>
                    <a:pt x="941" y="922"/>
                  </a:lnTo>
                  <a:lnTo>
                    <a:pt x="932" y="918"/>
                  </a:lnTo>
                  <a:lnTo>
                    <a:pt x="920" y="914"/>
                  </a:lnTo>
                  <a:lnTo>
                    <a:pt x="909" y="911"/>
                  </a:lnTo>
                  <a:lnTo>
                    <a:pt x="899" y="907"/>
                  </a:lnTo>
                  <a:lnTo>
                    <a:pt x="890" y="903"/>
                  </a:lnTo>
                  <a:lnTo>
                    <a:pt x="878" y="899"/>
                  </a:lnTo>
                  <a:lnTo>
                    <a:pt x="869" y="895"/>
                  </a:lnTo>
                  <a:lnTo>
                    <a:pt x="859" y="892"/>
                  </a:lnTo>
                  <a:lnTo>
                    <a:pt x="848" y="886"/>
                  </a:lnTo>
                  <a:lnTo>
                    <a:pt x="838" y="882"/>
                  </a:lnTo>
                  <a:lnTo>
                    <a:pt x="829" y="878"/>
                  </a:lnTo>
                  <a:lnTo>
                    <a:pt x="819" y="874"/>
                  </a:lnTo>
                  <a:lnTo>
                    <a:pt x="808" y="873"/>
                  </a:lnTo>
                  <a:lnTo>
                    <a:pt x="799" y="869"/>
                  </a:lnTo>
                  <a:lnTo>
                    <a:pt x="789" y="863"/>
                  </a:lnTo>
                  <a:lnTo>
                    <a:pt x="780" y="859"/>
                  </a:lnTo>
                  <a:lnTo>
                    <a:pt x="768" y="857"/>
                  </a:lnTo>
                  <a:lnTo>
                    <a:pt x="761" y="854"/>
                  </a:lnTo>
                  <a:lnTo>
                    <a:pt x="751" y="850"/>
                  </a:lnTo>
                  <a:lnTo>
                    <a:pt x="740" y="846"/>
                  </a:lnTo>
                  <a:lnTo>
                    <a:pt x="732" y="842"/>
                  </a:lnTo>
                  <a:lnTo>
                    <a:pt x="721" y="838"/>
                  </a:lnTo>
                  <a:lnTo>
                    <a:pt x="713" y="835"/>
                  </a:lnTo>
                  <a:lnTo>
                    <a:pt x="704" y="831"/>
                  </a:lnTo>
                  <a:lnTo>
                    <a:pt x="696" y="827"/>
                  </a:lnTo>
                  <a:lnTo>
                    <a:pt x="685" y="823"/>
                  </a:lnTo>
                  <a:lnTo>
                    <a:pt x="679" y="817"/>
                  </a:lnTo>
                  <a:lnTo>
                    <a:pt x="669" y="814"/>
                  </a:lnTo>
                  <a:lnTo>
                    <a:pt x="662" y="810"/>
                  </a:lnTo>
                  <a:lnTo>
                    <a:pt x="652" y="806"/>
                  </a:lnTo>
                  <a:lnTo>
                    <a:pt x="645" y="800"/>
                  </a:lnTo>
                  <a:lnTo>
                    <a:pt x="637" y="795"/>
                  </a:lnTo>
                  <a:lnTo>
                    <a:pt x="629" y="791"/>
                  </a:lnTo>
                  <a:lnTo>
                    <a:pt x="620" y="785"/>
                  </a:lnTo>
                  <a:lnTo>
                    <a:pt x="612" y="779"/>
                  </a:lnTo>
                  <a:lnTo>
                    <a:pt x="607" y="776"/>
                  </a:lnTo>
                  <a:lnTo>
                    <a:pt x="599" y="770"/>
                  </a:lnTo>
                  <a:lnTo>
                    <a:pt x="591" y="764"/>
                  </a:lnTo>
                  <a:lnTo>
                    <a:pt x="586" y="759"/>
                  </a:lnTo>
                  <a:lnTo>
                    <a:pt x="578" y="753"/>
                  </a:lnTo>
                  <a:lnTo>
                    <a:pt x="572" y="747"/>
                  </a:lnTo>
                  <a:lnTo>
                    <a:pt x="567" y="740"/>
                  </a:lnTo>
                  <a:lnTo>
                    <a:pt x="561" y="734"/>
                  </a:lnTo>
                  <a:lnTo>
                    <a:pt x="555" y="728"/>
                  </a:lnTo>
                  <a:lnTo>
                    <a:pt x="550" y="722"/>
                  </a:lnTo>
                  <a:lnTo>
                    <a:pt x="544" y="715"/>
                  </a:lnTo>
                  <a:lnTo>
                    <a:pt x="540" y="707"/>
                  </a:lnTo>
                  <a:lnTo>
                    <a:pt x="534" y="700"/>
                  </a:lnTo>
                  <a:lnTo>
                    <a:pt x="531" y="692"/>
                  </a:lnTo>
                  <a:lnTo>
                    <a:pt x="527" y="684"/>
                  </a:lnTo>
                  <a:lnTo>
                    <a:pt x="523" y="675"/>
                  </a:lnTo>
                  <a:lnTo>
                    <a:pt x="519" y="667"/>
                  </a:lnTo>
                  <a:lnTo>
                    <a:pt x="515" y="660"/>
                  </a:lnTo>
                  <a:lnTo>
                    <a:pt x="512" y="650"/>
                  </a:lnTo>
                  <a:lnTo>
                    <a:pt x="508" y="641"/>
                  </a:lnTo>
                  <a:lnTo>
                    <a:pt x="506" y="631"/>
                  </a:lnTo>
                  <a:lnTo>
                    <a:pt x="504" y="622"/>
                  </a:lnTo>
                  <a:lnTo>
                    <a:pt x="502" y="612"/>
                  </a:lnTo>
                  <a:lnTo>
                    <a:pt x="500" y="603"/>
                  </a:lnTo>
                  <a:lnTo>
                    <a:pt x="498" y="591"/>
                  </a:lnTo>
                  <a:lnTo>
                    <a:pt x="498" y="582"/>
                  </a:lnTo>
                  <a:lnTo>
                    <a:pt x="498" y="574"/>
                  </a:lnTo>
                  <a:lnTo>
                    <a:pt x="498" y="565"/>
                  </a:lnTo>
                  <a:lnTo>
                    <a:pt x="496" y="557"/>
                  </a:lnTo>
                  <a:lnTo>
                    <a:pt x="496" y="549"/>
                  </a:lnTo>
                  <a:lnTo>
                    <a:pt x="496" y="542"/>
                  </a:lnTo>
                  <a:lnTo>
                    <a:pt x="494" y="534"/>
                  </a:lnTo>
                  <a:lnTo>
                    <a:pt x="494" y="527"/>
                  </a:lnTo>
                  <a:lnTo>
                    <a:pt x="494" y="519"/>
                  </a:lnTo>
                  <a:lnTo>
                    <a:pt x="494" y="511"/>
                  </a:lnTo>
                  <a:lnTo>
                    <a:pt x="494" y="506"/>
                  </a:lnTo>
                  <a:lnTo>
                    <a:pt x="493" y="498"/>
                  </a:lnTo>
                  <a:lnTo>
                    <a:pt x="493" y="491"/>
                  </a:lnTo>
                  <a:lnTo>
                    <a:pt x="493" y="483"/>
                  </a:lnTo>
                  <a:lnTo>
                    <a:pt x="491" y="477"/>
                  </a:lnTo>
                  <a:lnTo>
                    <a:pt x="491" y="470"/>
                  </a:lnTo>
                  <a:lnTo>
                    <a:pt x="491" y="464"/>
                  </a:lnTo>
                  <a:lnTo>
                    <a:pt x="491" y="456"/>
                  </a:lnTo>
                  <a:lnTo>
                    <a:pt x="491" y="451"/>
                  </a:lnTo>
                  <a:lnTo>
                    <a:pt x="491" y="443"/>
                  </a:lnTo>
                  <a:lnTo>
                    <a:pt x="491" y="437"/>
                  </a:lnTo>
                  <a:lnTo>
                    <a:pt x="489" y="430"/>
                  </a:lnTo>
                  <a:lnTo>
                    <a:pt x="489" y="424"/>
                  </a:lnTo>
                  <a:lnTo>
                    <a:pt x="489" y="416"/>
                  </a:lnTo>
                  <a:lnTo>
                    <a:pt x="489" y="411"/>
                  </a:lnTo>
                  <a:lnTo>
                    <a:pt x="487" y="405"/>
                  </a:lnTo>
                  <a:lnTo>
                    <a:pt x="487" y="397"/>
                  </a:lnTo>
                  <a:lnTo>
                    <a:pt x="487" y="392"/>
                  </a:lnTo>
                  <a:lnTo>
                    <a:pt x="487" y="386"/>
                  </a:lnTo>
                  <a:lnTo>
                    <a:pt x="485" y="378"/>
                  </a:lnTo>
                  <a:lnTo>
                    <a:pt x="485" y="373"/>
                  </a:lnTo>
                  <a:lnTo>
                    <a:pt x="485" y="367"/>
                  </a:lnTo>
                  <a:lnTo>
                    <a:pt x="485" y="361"/>
                  </a:lnTo>
                  <a:lnTo>
                    <a:pt x="483" y="354"/>
                  </a:lnTo>
                  <a:lnTo>
                    <a:pt x="483" y="348"/>
                  </a:lnTo>
                  <a:lnTo>
                    <a:pt x="483" y="342"/>
                  </a:lnTo>
                  <a:lnTo>
                    <a:pt x="481" y="335"/>
                  </a:lnTo>
                  <a:lnTo>
                    <a:pt x="479" y="329"/>
                  </a:lnTo>
                  <a:lnTo>
                    <a:pt x="479" y="323"/>
                  </a:lnTo>
                  <a:lnTo>
                    <a:pt x="479" y="318"/>
                  </a:lnTo>
                  <a:lnTo>
                    <a:pt x="479" y="310"/>
                  </a:lnTo>
                  <a:lnTo>
                    <a:pt x="477" y="302"/>
                  </a:lnTo>
                  <a:lnTo>
                    <a:pt x="477" y="299"/>
                  </a:lnTo>
                  <a:lnTo>
                    <a:pt x="475" y="291"/>
                  </a:lnTo>
                  <a:lnTo>
                    <a:pt x="475" y="285"/>
                  </a:lnTo>
                  <a:lnTo>
                    <a:pt x="474" y="278"/>
                  </a:lnTo>
                  <a:lnTo>
                    <a:pt x="474" y="272"/>
                  </a:lnTo>
                  <a:lnTo>
                    <a:pt x="472" y="264"/>
                  </a:lnTo>
                  <a:lnTo>
                    <a:pt x="472" y="261"/>
                  </a:lnTo>
                  <a:lnTo>
                    <a:pt x="470" y="253"/>
                  </a:lnTo>
                  <a:lnTo>
                    <a:pt x="468" y="245"/>
                  </a:lnTo>
                  <a:lnTo>
                    <a:pt x="468" y="238"/>
                  </a:lnTo>
                  <a:lnTo>
                    <a:pt x="466" y="232"/>
                  </a:lnTo>
                  <a:lnTo>
                    <a:pt x="464" y="224"/>
                  </a:lnTo>
                  <a:lnTo>
                    <a:pt x="464" y="217"/>
                  </a:lnTo>
                  <a:lnTo>
                    <a:pt x="462" y="211"/>
                  </a:lnTo>
                  <a:lnTo>
                    <a:pt x="460" y="205"/>
                  </a:lnTo>
                  <a:lnTo>
                    <a:pt x="458" y="196"/>
                  </a:lnTo>
                  <a:lnTo>
                    <a:pt x="456" y="190"/>
                  </a:lnTo>
                  <a:lnTo>
                    <a:pt x="455" y="183"/>
                  </a:lnTo>
                  <a:lnTo>
                    <a:pt x="455" y="175"/>
                  </a:lnTo>
                  <a:lnTo>
                    <a:pt x="451" y="167"/>
                  </a:lnTo>
                  <a:lnTo>
                    <a:pt x="451" y="160"/>
                  </a:lnTo>
                  <a:lnTo>
                    <a:pt x="447" y="152"/>
                  </a:lnTo>
                  <a:lnTo>
                    <a:pt x="447" y="145"/>
                  </a:lnTo>
                  <a:lnTo>
                    <a:pt x="443" y="137"/>
                  </a:lnTo>
                  <a:lnTo>
                    <a:pt x="441" y="129"/>
                  </a:lnTo>
                  <a:lnTo>
                    <a:pt x="437" y="124"/>
                  </a:lnTo>
                  <a:lnTo>
                    <a:pt x="436" y="118"/>
                  </a:lnTo>
                  <a:lnTo>
                    <a:pt x="432" y="112"/>
                  </a:lnTo>
                  <a:lnTo>
                    <a:pt x="428" y="105"/>
                  </a:lnTo>
                  <a:lnTo>
                    <a:pt x="424" y="101"/>
                  </a:lnTo>
                  <a:lnTo>
                    <a:pt x="422" y="95"/>
                  </a:lnTo>
                  <a:lnTo>
                    <a:pt x="417" y="90"/>
                  </a:lnTo>
                  <a:lnTo>
                    <a:pt x="411" y="84"/>
                  </a:lnTo>
                  <a:lnTo>
                    <a:pt x="407" y="78"/>
                  </a:lnTo>
                  <a:lnTo>
                    <a:pt x="403" y="76"/>
                  </a:lnTo>
                  <a:lnTo>
                    <a:pt x="398" y="72"/>
                  </a:lnTo>
                  <a:lnTo>
                    <a:pt x="392" y="69"/>
                  </a:lnTo>
                  <a:lnTo>
                    <a:pt x="386" y="65"/>
                  </a:lnTo>
                  <a:lnTo>
                    <a:pt x="382" y="61"/>
                  </a:lnTo>
                  <a:lnTo>
                    <a:pt x="375" y="57"/>
                  </a:lnTo>
                  <a:lnTo>
                    <a:pt x="369" y="55"/>
                  </a:lnTo>
                  <a:lnTo>
                    <a:pt x="363" y="52"/>
                  </a:lnTo>
                  <a:lnTo>
                    <a:pt x="356" y="50"/>
                  </a:lnTo>
                  <a:lnTo>
                    <a:pt x="350" y="48"/>
                  </a:lnTo>
                  <a:lnTo>
                    <a:pt x="344" y="46"/>
                  </a:lnTo>
                  <a:lnTo>
                    <a:pt x="337" y="44"/>
                  </a:lnTo>
                  <a:lnTo>
                    <a:pt x="331" y="42"/>
                  </a:lnTo>
                  <a:lnTo>
                    <a:pt x="323" y="40"/>
                  </a:lnTo>
                  <a:lnTo>
                    <a:pt x="318" y="40"/>
                  </a:lnTo>
                  <a:lnTo>
                    <a:pt x="310" y="38"/>
                  </a:lnTo>
                  <a:lnTo>
                    <a:pt x="303" y="38"/>
                  </a:lnTo>
                  <a:lnTo>
                    <a:pt x="295" y="38"/>
                  </a:lnTo>
                  <a:lnTo>
                    <a:pt x="287" y="36"/>
                  </a:lnTo>
                  <a:lnTo>
                    <a:pt x="280" y="36"/>
                  </a:lnTo>
                  <a:lnTo>
                    <a:pt x="274" y="38"/>
                  </a:lnTo>
                  <a:lnTo>
                    <a:pt x="265" y="38"/>
                  </a:lnTo>
                  <a:lnTo>
                    <a:pt x="257" y="38"/>
                  </a:lnTo>
                  <a:lnTo>
                    <a:pt x="247" y="38"/>
                  </a:lnTo>
                  <a:lnTo>
                    <a:pt x="242" y="40"/>
                  </a:lnTo>
                  <a:lnTo>
                    <a:pt x="232" y="40"/>
                  </a:lnTo>
                  <a:lnTo>
                    <a:pt x="225" y="40"/>
                  </a:lnTo>
                  <a:lnTo>
                    <a:pt x="217" y="42"/>
                  </a:lnTo>
                  <a:lnTo>
                    <a:pt x="209" y="44"/>
                  </a:lnTo>
                  <a:lnTo>
                    <a:pt x="202" y="46"/>
                  </a:lnTo>
                  <a:lnTo>
                    <a:pt x="192" y="46"/>
                  </a:lnTo>
                  <a:lnTo>
                    <a:pt x="185" y="50"/>
                  </a:lnTo>
                  <a:lnTo>
                    <a:pt x="177" y="52"/>
                  </a:lnTo>
                  <a:lnTo>
                    <a:pt x="170" y="53"/>
                  </a:lnTo>
                  <a:lnTo>
                    <a:pt x="162" y="55"/>
                  </a:lnTo>
                  <a:lnTo>
                    <a:pt x="154" y="57"/>
                  </a:lnTo>
                  <a:lnTo>
                    <a:pt x="145" y="61"/>
                  </a:lnTo>
                  <a:lnTo>
                    <a:pt x="137" y="63"/>
                  </a:lnTo>
                  <a:lnTo>
                    <a:pt x="130" y="65"/>
                  </a:lnTo>
                  <a:lnTo>
                    <a:pt x="122" y="69"/>
                  </a:lnTo>
                  <a:lnTo>
                    <a:pt x="114" y="72"/>
                  </a:lnTo>
                  <a:lnTo>
                    <a:pt x="107" y="76"/>
                  </a:lnTo>
                  <a:lnTo>
                    <a:pt x="97" y="78"/>
                  </a:lnTo>
                  <a:lnTo>
                    <a:pt x="90" y="82"/>
                  </a:lnTo>
                  <a:lnTo>
                    <a:pt x="84" y="86"/>
                  </a:lnTo>
                  <a:lnTo>
                    <a:pt x="75" y="90"/>
                  </a:lnTo>
                  <a:lnTo>
                    <a:pt x="67" y="93"/>
                  </a:lnTo>
                  <a:lnTo>
                    <a:pt x="61" y="97"/>
                  </a:lnTo>
                  <a:lnTo>
                    <a:pt x="54" y="101"/>
                  </a:lnTo>
                  <a:lnTo>
                    <a:pt x="46" y="105"/>
                  </a:lnTo>
                  <a:lnTo>
                    <a:pt x="40" y="109"/>
                  </a:lnTo>
                  <a:lnTo>
                    <a:pt x="35" y="114"/>
                  </a:lnTo>
                  <a:lnTo>
                    <a:pt x="27" y="118"/>
                  </a:lnTo>
                  <a:lnTo>
                    <a:pt x="25" y="120"/>
                  </a:lnTo>
                  <a:lnTo>
                    <a:pt x="21" y="122"/>
                  </a:lnTo>
                  <a:lnTo>
                    <a:pt x="17" y="120"/>
                  </a:lnTo>
                  <a:lnTo>
                    <a:pt x="14" y="120"/>
                  </a:lnTo>
                  <a:lnTo>
                    <a:pt x="6" y="118"/>
                  </a:lnTo>
                  <a:lnTo>
                    <a:pt x="2" y="114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2" y="95"/>
                  </a:lnTo>
                  <a:lnTo>
                    <a:pt x="4" y="93"/>
                  </a:lnTo>
                  <a:lnTo>
                    <a:pt x="8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Freeform 22">
              <a:extLst>
                <a:ext uri="{FF2B5EF4-FFF2-40B4-BE49-F238E27FC236}">
                  <a16:creationId xmlns:a16="http://schemas.microsoft.com/office/drawing/2014/main" id="{620C419E-137C-44D2-9C03-D4BE6020F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3" y="3170"/>
              <a:ext cx="205" cy="398"/>
            </a:xfrm>
            <a:custGeom>
              <a:avLst/>
              <a:gdLst>
                <a:gd name="T0" fmla="*/ 395 w 408"/>
                <a:gd name="T1" fmla="*/ 61 h 797"/>
                <a:gd name="T2" fmla="*/ 380 w 408"/>
                <a:gd name="T3" fmla="*/ 107 h 797"/>
                <a:gd name="T4" fmla="*/ 374 w 408"/>
                <a:gd name="T5" fmla="*/ 152 h 797"/>
                <a:gd name="T6" fmla="*/ 366 w 408"/>
                <a:gd name="T7" fmla="*/ 196 h 797"/>
                <a:gd name="T8" fmla="*/ 365 w 408"/>
                <a:gd name="T9" fmla="*/ 240 h 797"/>
                <a:gd name="T10" fmla="*/ 363 w 408"/>
                <a:gd name="T11" fmla="*/ 284 h 797"/>
                <a:gd name="T12" fmla="*/ 361 w 408"/>
                <a:gd name="T13" fmla="*/ 327 h 797"/>
                <a:gd name="T14" fmla="*/ 357 w 408"/>
                <a:gd name="T15" fmla="*/ 369 h 797"/>
                <a:gd name="T16" fmla="*/ 353 w 408"/>
                <a:gd name="T17" fmla="*/ 413 h 797"/>
                <a:gd name="T18" fmla="*/ 347 w 408"/>
                <a:gd name="T19" fmla="*/ 458 h 797"/>
                <a:gd name="T20" fmla="*/ 336 w 408"/>
                <a:gd name="T21" fmla="*/ 502 h 797"/>
                <a:gd name="T22" fmla="*/ 321 w 408"/>
                <a:gd name="T23" fmla="*/ 548 h 797"/>
                <a:gd name="T24" fmla="*/ 302 w 408"/>
                <a:gd name="T25" fmla="*/ 595 h 797"/>
                <a:gd name="T26" fmla="*/ 283 w 408"/>
                <a:gd name="T27" fmla="*/ 616 h 797"/>
                <a:gd name="T28" fmla="*/ 262 w 408"/>
                <a:gd name="T29" fmla="*/ 639 h 797"/>
                <a:gd name="T30" fmla="*/ 235 w 408"/>
                <a:gd name="T31" fmla="*/ 660 h 797"/>
                <a:gd name="T32" fmla="*/ 211 w 408"/>
                <a:gd name="T33" fmla="*/ 681 h 797"/>
                <a:gd name="T34" fmla="*/ 186 w 408"/>
                <a:gd name="T35" fmla="*/ 702 h 797"/>
                <a:gd name="T36" fmla="*/ 159 w 408"/>
                <a:gd name="T37" fmla="*/ 719 h 797"/>
                <a:gd name="T38" fmla="*/ 133 w 408"/>
                <a:gd name="T39" fmla="*/ 738 h 797"/>
                <a:gd name="T40" fmla="*/ 110 w 408"/>
                <a:gd name="T41" fmla="*/ 753 h 797"/>
                <a:gd name="T42" fmla="*/ 89 w 408"/>
                <a:gd name="T43" fmla="*/ 764 h 797"/>
                <a:gd name="T44" fmla="*/ 72 w 408"/>
                <a:gd name="T45" fmla="*/ 776 h 797"/>
                <a:gd name="T46" fmla="*/ 53 w 408"/>
                <a:gd name="T47" fmla="*/ 787 h 797"/>
                <a:gd name="T48" fmla="*/ 42 w 408"/>
                <a:gd name="T49" fmla="*/ 791 h 797"/>
                <a:gd name="T50" fmla="*/ 19 w 408"/>
                <a:gd name="T51" fmla="*/ 795 h 797"/>
                <a:gd name="T52" fmla="*/ 2 w 408"/>
                <a:gd name="T53" fmla="*/ 787 h 797"/>
                <a:gd name="T54" fmla="*/ 9 w 408"/>
                <a:gd name="T55" fmla="*/ 766 h 797"/>
                <a:gd name="T56" fmla="*/ 30 w 408"/>
                <a:gd name="T57" fmla="*/ 753 h 797"/>
                <a:gd name="T58" fmla="*/ 51 w 408"/>
                <a:gd name="T59" fmla="*/ 742 h 797"/>
                <a:gd name="T60" fmla="*/ 74 w 408"/>
                <a:gd name="T61" fmla="*/ 730 h 797"/>
                <a:gd name="T62" fmla="*/ 95 w 408"/>
                <a:gd name="T63" fmla="*/ 715 h 797"/>
                <a:gd name="T64" fmla="*/ 121 w 408"/>
                <a:gd name="T65" fmla="*/ 698 h 797"/>
                <a:gd name="T66" fmla="*/ 146 w 408"/>
                <a:gd name="T67" fmla="*/ 679 h 797"/>
                <a:gd name="T68" fmla="*/ 175 w 408"/>
                <a:gd name="T69" fmla="*/ 658 h 797"/>
                <a:gd name="T70" fmla="*/ 201 w 408"/>
                <a:gd name="T71" fmla="*/ 633 h 797"/>
                <a:gd name="T72" fmla="*/ 228 w 408"/>
                <a:gd name="T73" fmla="*/ 607 h 797"/>
                <a:gd name="T74" fmla="*/ 251 w 408"/>
                <a:gd name="T75" fmla="*/ 578 h 797"/>
                <a:gd name="T76" fmla="*/ 275 w 408"/>
                <a:gd name="T77" fmla="*/ 548 h 797"/>
                <a:gd name="T78" fmla="*/ 294 w 408"/>
                <a:gd name="T79" fmla="*/ 502 h 797"/>
                <a:gd name="T80" fmla="*/ 308 w 408"/>
                <a:gd name="T81" fmla="*/ 458 h 797"/>
                <a:gd name="T82" fmla="*/ 319 w 408"/>
                <a:gd name="T83" fmla="*/ 415 h 797"/>
                <a:gd name="T84" fmla="*/ 325 w 408"/>
                <a:gd name="T85" fmla="*/ 377 h 797"/>
                <a:gd name="T86" fmla="*/ 328 w 408"/>
                <a:gd name="T87" fmla="*/ 335 h 797"/>
                <a:gd name="T88" fmla="*/ 330 w 408"/>
                <a:gd name="T89" fmla="*/ 297 h 797"/>
                <a:gd name="T90" fmla="*/ 332 w 408"/>
                <a:gd name="T91" fmla="*/ 257 h 797"/>
                <a:gd name="T92" fmla="*/ 334 w 408"/>
                <a:gd name="T93" fmla="*/ 217 h 797"/>
                <a:gd name="T94" fmla="*/ 338 w 408"/>
                <a:gd name="T95" fmla="*/ 175 h 797"/>
                <a:gd name="T96" fmla="*/ 344 w 408"/>
                <a:gd name="T97" fmla="*/ 133 h 797"/>
                <a:gd name="T98" fmla="*/ 351 w 408"/>
                <a:gd name="T99" fmla="*/ 92 h 797"/>
                <a:gd name="T100" fmla="*/ 363 w 408"/>
                <a:gd name="T101" fmla="*/ 48 h 797"/>
                <a:gd name="T102" fmla="*/ 378 w 408"/>
                <a:gd name="T103" fmla="*/ 8 h 797"/>
                <a:gd name="T104" fmla="*/ 399 w 408"/>
                <a:gd name="T105" fmla="*/ 4 h 797"/>
                <a:gd name="T106" fmla="*/ 408 w 408"/>
                <a:gd name="T107" fmla="*/ 21 h 7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08"/>
                <a:gd name="T163" fmla="*/ 0 h 797"/>
                <a:gd name="T164" fmla="*/ 408 w 408"/>
                <a:gd name="T165" fmla="*/ 797 h 7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08" h="797">
                  <a:moveTo>
                    <a:pt x="408" y="25"/>
                  </a:moveTo>
                  <a:lnTo>
                    <a:pt x="404" y="33"/>
                  </a:lnTo>
                  <a:lnTo>
                    <a:pt x="401" y="44"/>
                  </a:lnTo>
                  <a:lnTo>
                    <a:pt x="397" y="52"/>
                  </a:lnTo>
                  <a:lnTo>
                    <a:pt x="395" y="61"/>
                  </a:lnTo>
                  <a:lnTo>
                    <a:pt x="391" y="71"/>
                  </a:lnTo>
                  <a:lnTo>
                    <a:pt x="387" y="80"/>
                  </a:lnTo>
                  <a:lnTo>
                    <a:pt x="385" y="90"/>
                  </a:lnTo>
                  <a:lnTo>
                    <a:pt x="384" y="97"/>
                  </a:lnTo>
                  <a:lnTo>
                    <a:pt x="380" y="107"/>
                  </a:lnTo>
                  <a:lnTo>
                    <a:pt x="380" y="116"/>
                  </a:lnTo>
                  <a:lnTo>
                    <a:pt x="378" y="126"/>
                  </a:lnTo>
                  <a:lnTo>
                    <a:pt x="376" y="133"/>
                  </a:lnTo>
                  <a:lnTo>
                    <a:pt x="374" y="143"/>
                  </a:lnTo>
                  <a:lnTo>
                    <a:pt x="374" y="152"/>
                  </a:lnTo>
                  <a:lnTo>
                    <a:pt x="372" y="162"/>
                  </a:lnTo>
                  <a:lnTo>
                    <a:pt x="370" y="170"/>
                  </a:lnTo>
                  <a:lnTo>
                    <a:pt x="370" y="179"/>
                  </a:lnTo>
                  <a:lnTo>
                    <a:pt x="368" y="189"/>
                  </a:lnTo>
                  <a:lnTo>
                    <a:pt x="366" y="196"/>
                  </a:lnTo>
                  <a:lnTo>
                    <a:pt x="366" y="206"/>
                  </a:lnTo>
                  <a:lnTo>
                    <a:pt x="366" y="213"/>
                  </a:lnTo>
                  <a:lnTo>
                    <a:pt x="366" y="223"/>
                  </a:lnTo>
                  <a:lnTo>
                    <a:pt x="365" y="230"/>
                  </a:lnTo>
                  <a:lnTo>
                    <a:pt x="365" y="240"/>
                  </a:lnTo>
                  <a:lnTo>
                    <a:pt x="363" y="249"/>
                  </a:lnTo>
                  <a:lnTo>
                    <a:pt x="363" y="257"/>
                  </a:lnTo>
                  <a:lnTo>
                    <a:pt x="363" y="266"/>
                  </a:lnTo>
                  <a:lnTo>
                    <a:pt x="363" y="274"/>
                  </a:lnTo>
                  <a:lnTo>
                    <a:pt x="363" y="284"/>
                  </a:lnTo>
                  <a:lnTo>
                    <a:pt x="363" y="293"/>
                  </a:lnTo>
                  <a:lnTo>
                    <a:pt x="363" y="301"/>
                  </a:lnTo>
                  <a:lnTo>
                    <a:pt x="363" y="310"/>
                  </a:lnTo>
                  <a:lnTo>
                    <a:pt x="361" y="318"/>
                  </a:lnTo>
                  <a:lnTo>
                    <a:pt x="361" y="327"/>
                  </a:lnTo>
                  <a:lnTo>
                    <a:pt x="359" y="335"/>
                  </a:lnTo>
                  <a:lnTo>
                    <a:pt x="359" y="344"/>
                  </a:lnTo>
                  <a:lnTo>
                    <a:pt x="359" y="352"/>
                  </a:lnTo>
                  <a:lnTo>
                    <a:pt x="359" y="361"/>
                  </a:lnTo>
                  <a:lnTo>
                    <a:pt x="357" y="369"/>
                  </a:lnTo>
                  <a:lnTo>
                    <a:pt x="357" y="379"/>
                  </a:lnTo>
                  <a:lnTo>
                    <a:pt x="355" y="386"/>
                  </a:lnTo>
                  <a:lnTo>
                    <a:pt x="355" y="396"/>
                  </a:lnTo>
                  <a:lnTo>
                    <a:pt x="355" y="405"/>
                  </a:lnTo>
                  <a:lnTo>
                    <a:pt x="353" y="413"/>
                  </a:lnTo>
                  <a:lnTo>
                    <a:pt x="351" y="422"/>
                  </a:lnTo>
                  <a:lnTo>
                    <a:pt x="351" y="432"/>
                  </a:lnTo>
                  <a:lnTo>
                    <a:pt x="349" y="439"/>
                  </a:lnTo>
                  <a:lnTo>
                    <a:pt x="349" y="449"/>
                  </a:lnTo>
                  <a:lnTo>
                    <a:pt x="347" y="458"/>
                  </a:lnTo>
                  <a:lnTo>
                    <a:pt x="344" y="466"/>
                  </a:lnTo>
                  <a:lnTo>
                    <a:pt x="344" y="474"/>
                  </a:lnTo>
                  <a:lnTo>
                    <a:pt x="342" y="485"/>
                  </a:lnTo>
                  <a:lnTo>
                    <a:pt x="338" y="493"/>
                  </a:lnTo>
                  <a:lnTo>
                    <a:pt x="336" y="502"/>
                  </a:lnTo>
                  <a:lnTo>
                    <a:pt x="334" y="510"/>
                  </a:lnTo>
                  <a:lnTo>
                    <a:pt x="330" y="521"/>
                  </a:lnTo>
                  <a:lnTo>
                    <a:pt x="328" y="529"/>
                  </a:lnTo>
                  <a:lnTo>
                    <a:pt x="325" y="538"/>
                  </a:lnTo>
                  <a:lnTo>
                    <a:pt x="321" y="548"/>
                  </a:lnTo>
                  <a:lnTo>
                    <a:pt x="317" y="557"/>
                  </a:lnTo>
                  <a:lnTo>
                    <a:pt x="313" y="565"/>
                  </a:lnTo>
                  <a:lnTo>
                    <a:pt x="309" y="574"/>
                  </a:lnTo>
                  <a:lnTo>
                    <a:pt x="306" y="586"/>
                  </a:lnTo>
                  <a:lnTo>
                    <a:pt x="302" y="595"/>
                  </a:lnTo>
                  <a:lnTo>
                    <a:pt x="298" y="599"/>
                  </a:lnTo>
                  <a:lnTo>
                    <a:pt x="294" y="603"/>
                  </a:lnTo>
                  <a:lnTo>
                    <a:pt x="290" y="607"/>
                  </a:lnTo>
                  <a:lnTo>
                    <a:pt x="287" y="612"/>
                  </a:lnTo>
                  <a:lnTo>
                    <a:pt x="283" y="616"/>
                  </a:lnTo>
                  <a:lnTo>
                    <a:pt x="279" y="622"/>
                  </a:lnTo>
                  <a:lnTo>
                    <a:pt x="275" y="626"/>
                  </a:lnTo>
                  <a:lnTo>
                    <a:pt x="270" y="629"/>
                  </a:lnTo>
                  <a:lnTo>
                    <a:pt x="266" y="633"/>
                  </a:lnTo>
                  <a:lnTo>
                    <a:pt x="262" y="639"/>
                  </a:lnTo>
                  <a:lnTo>
                    <a:pt x="256" y="643"/>
                  </a:lnTo>
                  <a:lnTo>
                    <a:pt x="251" y="647"/>
                  </a:lnTo>
                  <a:lnTo>
                    <a:pt x="247" y="650"/>
                  </a:lnTo>
                  <a:lnTo>
                    <a:pt x="241" y="656"/>
                  </a:lnTo>
                  <a:lnTo>
                    <a:pt x="235" y="660"/>
                  </a:lnTo>
                  <a:lnTo>
                    <a:pt x="233" y="666"/>
                  </a:lnTo>
                  <a:lnTo>
                    <a:pt x="226" y="669"/>
                  </a:lnTo>
                  <a:lnTo>
                    <a:pt x="222" y="671"/>
                  </a:lnTo>
                  <a:lnTo>
                    <a:pt x="216" y="675"/>
                  </a:lnTo>
                  <a:lnTo>
                    <a:pt x="211" y="681"/>
                  </a:lnTo>
                  <a:lnTo>
                    <a:pt x="207" y="685"/>
                  </a:lnTo>
                  <a:lnTo>
                    <a:pt x="201" y="690"/>
                  </a:lnTo>
                  <a:lnTo>
                    <a:pt x="195" y="694"/>
                  </a:lnTo>
                  <a:lnTo>
                    <a:pt x="190" y="698"/>
                  </a:lnTo>
                  <a:lnTo>
                    <a:pt x="186" y="702"/>
                  </a:lnTo>
                  <a:lnTo>
                    <a:pt x="180" y="705"/>
                  </a:lnTo>
                  <a:lnTo>
                    <a:pt x="175" y="707"/>
                  </a:lnTo>
                  <a:lnTo>
                    <a:pt x="169" y="711"/>
                  </a:lnTo>
                  <a:lnTo>
                    <a:pt x="163" y="715"/>
                  </a:lnTo>
                  <a:lnTo>
                    <a:pt x="159" y="719"/>
                  </a:lnTo>
                  <a:lnTo>
                    <a:pt x="154" y="723"/>
                  </a:lnTo>
                  <a:lnTo>
                    <a:pt x="150" y="728"/>
                  </a:lnTo>
                  <a:lnTo>
                    <a:pt x="142" y="730"/>
                  </a:lnTo>
                  <a:lnTo>
                    <a:pt x="138" y="734"/>
                  </a:lnTo>
                  <a:lnTo>
                    <a:pt x="133" y="738"/>
                  </a:lnTo>
                  <a:lnTo>
                    <a:pt x="129" y="742"/>
                  </a:lnTo>
                  <a:lnTo>
                    <a:pt x="123" y="743"/>
                  </a:lnTo>
                  <a:lnTo>
                    <a:pt x="119" y="745"/>
                  </a:lnTo>
                  <a:lnTo>
                    <a:pt x="114" y="749"/>
                  </a:lnTo>
                  <a:lnTo>
                    <a:pt x="110" y="753"/>
                  </a:lnTo>
                  <a:lnTo>
                    <a:pt x="106" y="755"/>
                  </a:lnTo>
                  <a:lnTo>
                    <a:pt x="100" y="759"/>
                  </a:lnTo>
                  <a:lnTo>
                    <a:pt x="97" y="761"/>
                  </a:lnTo>
                  <a:lnTo>
                    <a:pt x="93" y="762"/>
                  </a:lnTo>
                  <a:lnTo>
                    <a:pt x="89" y="764"/>
                  </a:lnTo>
                  <a:lnTo>
                    <a:pt x="85" y="766"/>
                  </a:lnTo>
                  <a:lnTo>
                    <a:pt x="83" y="770"/>
                  </a:lnTo>
                  <a:lnTo>
                    <a:pt x="80" y="774"/>
                  </a:lnTo>
                  <a:lnTo>
                    <a:pt x="76" y="774"/>
                  </a:lnTo>
                  <a:lnTo>
                    <a:pt x="72" y="776"/>
                  </a:lnTo>
                  <a:lnTo>
                    <a:pt x="70" y="778"/>
                  </a:lnTo>
                  <a:lnTo>
                    <a:pt x="66" y="780"/>
                  </a:lnTo>
                  <a:lnTo>
                    <a:pt x="62" y="783"/>
                  </a:lnTo>
                  <a:lnTo>
                    <a:pt x="57" y="785"/>
                  </a:lnTo>
                  <a:lnTo>
                    <a:pt x="53" y="787"/>
                  </a:lnTo>
                  <a:lnTo>
                    <a:pt x="51" y="787"/>
                  </a:lnTo>
                  <a:lnTo>
                    <a:pt x="49" y="789"/>
                  </a:lnTo>
                  <a:lnTo>
                    <a:pt x="49" y="791"/>
                  </a:lnTo>
                  <a:lnTo>
                    <a:pt x="45" y="791"/>
                  </a:lnTo>
                  <a:lnTo>
                    <a:pt x="42" y="791"/>
                  </a:lnTo>
                  <a:lnTo>
                    <a:pt x="40" y="793"/>
                  </a:lnTo>
                  <a:lnTo>
                    <a:pt x="36" y="795"/>
                  </a:lnTo>
                  <a:lnTo>
                    <a:pt x="30" y="795"/>
                  </a:lnTo>
                  <a:lnTo>
                    <a:pt x="23" y="797"/>
                  </a:lnTo>
                  <a:lnTo>
                    <a:pt x="19" y="795"/>
                  </a:lnTo>
                  <a:lnTo>
                    <a:pt x="13" y="795"/>
                  </a:lnTo>
                  <a:lnTo>
                    <a:pt x="9" y="795"/>
                  </a:lnTo>
                  <a:lnTo>
                    <a:pt x="5" y="791"/>
                  </a:lnTo>
                  <a:lnTo>
                    <a:pt x="2" y="789"/>
                  </a:lnTo>
                  <a:lnTo>
                    <a:pt x="2" y="787"/>
                  </a:lnTo>
                  <a:lnTo>
                    <a:pt x="0" y="783"/>
                  </a:lnTo>
                  <a:lnTo>
                    <a:pt x="2" y="780"/>
                  </a:lnTo>
                  <a:lnTo>
                    <a:pt x="2" y="776"/>
                  </a:lnTo>
                  <a:lnTo>
                    <a:pt x="5" y="772"/>
                  </a:lnTo>
                  <a:lnTo>
                    <a:pt x="9" y="766"/>
                  </a:lnTo>
                  <a:lnTo>
                    <a:pt x="15" y="762"/>
                  </a:lnTo>
                  <a:lnTo>
                    <a:pt x="15" y="761"/>
                  </a:lnTo>
                  <a:lnTo>
                    <a:pt x="21" y="759"/>
                  </a:lnTo>
                  <a:lnTo>
                    <a:pt x="24" y="755"/>
                  </a:lnTo>
                  <a:lnTo>
                    <a:pt x="30" y="753"/>
                  </a:lnTo>
                  <a:lnTo>
                    <a:pt x="36" y="751"/>
                  </a:lnTo>
                  <a:lnTo>
                    <a:pt x="42" y="747"/>
                  </a:lnTo>
                  <a:lnTo>
                    <a:pt x="45" y="745"/>
                  </a:lnTo>
                  <a:lnTo>
                    <a:pt x="49" y="743"/>
                  </a:lnTo>
                  <a:lnTo>
                    <a:pt x="51" y="742"/>
                  </a:lnTo>
                  <a:lnTo>
                    <a:pt x="55" y="740"/>
                  </a:lnTo>
                  <a:lnTo>
                    <a:pt x="61" y="738"/>
                  </a:lnTo>
                  <a:lnTo>
                    <a:pt x="64" y="734"/>
                  </a:lnTo>
                  <a:lnTo>
                    <a:pt x="68" y="732"/>
                  </a:lnTo>
                  <a:lnTo>
                    <a:pt x="74" y="730"/>
                  </a:lnTo>
                  <a:lnTo>
                    <a:pt x="78" y="726"/>
                  </a:lnTo>
                  <a:lnTo>
                    <a:pt x="81" y="724"/>
                  </a:lnTo>
                  <a:lnTo>
                    <a:pt x="87" y="721"/>
                  </a:lnTo>
                  <a:lnTo>
                    <a:pt x="91" y="719"/>
                  </a:lnTo>
                  <a:lnTo>
                    <a:pt x="95" y="715"/>
                  </a:lnTo>
                  <a:lnTo>
                    <a:pt x="100" y="711"/>
                  </a:lnTo>
                  <a:lnTo>
                    <a:pt x="106" y="709"/>
                  </a:lnTo>
                  <a:lnTo>
                    <a:pt x="112" y="707"/>
                  </a:lnTo>
                  <a:lnTo>
                    <a:pt x="116" y="704"/>
                  </a:lnTo>
                  <a:lnTo>
                    <a:pt x="121" y="698"/>
                  </a:lnTo>
                  <a:lnTo>
                    <a:pt x="127" y="694"/>
                  </a:lnTo>
                  <a:lnTo>
                    <a:pt x="131" y="690"/>
                  </a:lnTo>
                  <a:lnTo>
                    <a:pt x="137" y="686"/>
                  </a:lnTo>
                  <a:lnTo>
                    <a:pt x="142" y="683"/>
                  </a:lnTo>
                  <a:lnTo>
                    <a:pt x="146" y="679"/>
                  </a:lnTo>
                  <a:lnTo>
                    <a:pt x="154" y="675"/>
                  </a:lnTo>
                  <a:lnTo>
                    <a:pt x="157" y="671"/>
                  </a:lnTo>
                  <a:lnTo>
                    <a:pt x="163" y="666"/>
                  </a:lnTo>
                  <a:lnTo>
                    <a:pt x="169" y="662"/>
                  </a:lnTo>
                  <a:lnTo>
                    <a:pt x="175" y="658"/>
                  </a:lnTo>
                  <a:lnTo>
                    <a:pt x="180" y="652"/>
                  </a:lnTo>
                  <a:lnTo>
                    <a:pt x="186" y="648"/>
                  </a:lnTo>
                  <a:lnTo>
                    <a:pt x="190" y="643"/>
                  </a:lnTo>
                  <a:lnTo>
                    <a:pt x="197" y="639"/>
                  </a:lnTo>
                  <a:lnTo>
                    <a:pt x="201" y="633"/>
                  </a:lnTo>
                  <a:lnTo>
                    <a:pt x="207" y="628"/>
                  </a:lnTo>
                  <a:lnTo>
                    <a:pt x="211" y="622"/>
                  </a:lnTo>
                  <a:lnTo>
                    <a:pt x="216" y="618"/>
                  </a:lnTo>
                  <a:lnTo>
                    <a:pt x="222" y="612"/>
                  </a:lnTo>
                  <a:lnTo>
                    <a:pt x="228" y="607"/>
                  </a:lnTo>
                  <a:lnTo>
                    <a:pt x="233" y="601"/>
                  </a:lnTo>
                  <a:lnTo>
                    <a:pt x="237" y="595"/>
                  </a:lnTo>
                  <a:lnTo>
                    <a:pt x="243" y="590"/>
                  </a:lnTo>
                  <a:lnTo>
                    <a:pt x="247" y="584"/>
                  </a:lnTo>
                  <a:lnTo>
                    <a:pt x="251" y="578"/>
                  </a:lnTo>
                  <a:lnTo>
                    <a:pt x="256" y="572"/>
                  </a:lnTo>
                  <a:lnTo>
                    <a:pt x="262" y="565"/>
                  </a:lnTo>
                  <a:lnTo>
                    <a:pt x="266" y="559"/>
                  </a:lnTo>
                  <a:lnTo>
                    <a:pt x="270" y="553"/>
                  </a:lnTo>
                  <a:lnTo>
                    <a:pt x="275" y="548"/>
                  </a:lnTo>
                  <a:lnTo>
                    <a:pt x="279" y="538"/>
                  </a:lnTo>
                  <a:lnTo>
                    <a:pt x="283" y="527"/>
                  </a:lnTo>
                  <a:lnTo>
                    <a:pt x="287" y="519"/>
                  </a:lnTo>
                  <a:lnTo>
                    <a:pt x="290" y="510"/>
                  </a:lnTo>
                  <a:lnTo>
                    <a:pt x="294" y="502"/>
                  </a:lnTo>
                  <a:lnTo>
                    <a:pt x="298" y="493"/>
                  </a:lnTo>
                  <a:lnTo>
                    <a:pt x="300" y="485"/>
                  </a:lnTo>
                  <a:lnTo>
                    <a:pt x="304" y="476"/>
                  </a:lnTo>
                  <a:lnTo>
                    <a:pt x="306" y="466"/>
                  </a:lnTo>
                  <a:lnTo>
                    <a:pt x="308" y="458"/>
                  </a:lnTo>
                  <a:lnTo>
                    <a:pt x="309" y="449"/>
                  </a:lnTo>
                  <a:lnTo>
                    <a:pt x="311" y="441"/>
                  </a:lnTo>
                  <a:lnTo>
                    <a:pt x="315" y="434"/>
                  </a:lnTo>
                  <a:lnTo>
                    <a:pt x="315" y="424"/>
                  </a:lnTo>
                  <a:lnTo>
                    <a:pt x="319" y="415"/>
                  </a:lnTo>
                  <a:lnTo>
                    <a:pt x="321" y="409"/>
                  </a:lnTo>
                  <a:lnTo>
                    <a:pt x="321" y="400"/>
                  </a:lnTo>
                  <a:lnTo>
                    <a:pt x="323" y="392"/>
                  </a:lnTo>
                  <a:lnTo>
                    <a:pt x="323" y="382"/>
                  </a:lnTo>
                  <a:lnTo>
                    <a:pt x="325" y="377"/>
                  </a:lnTo>
                  <a:lnTo>
                    <a:pt x="327" y="367"/>
                  </a:lnTo>
                  <a:lnTo>
                    <a:pt x="327" y="358"/>
                  </a:lnTo>
                  <a:lnTo>
                    <a:pt x="327" y="350"/>
                  </a:lnTo>
                  <a:lnTo>
                    <a:pt x="328" y="342"/>
                  </a:lnTo>
                  <a:lnTo>
                    <a:pt x="328" y="335"/>
                  </a:lnTo>
                  <a:lnTo>
                    <a:pt x="330" y="327"/>
                  </a:lnTo>
                  <a:lnTo>
                    <a:pt x="330" y="320"/>
                  </a:lnTo>
                  <a:lnTo>
                    <a:pt x="330" y="310"/>
                  </a:lnTo>
                  <a:lnTo>
                    <a:pt x="330" y="304"/>
                  </a:lnTo>
                  <a:lnTo>
                    <a:pt x="330" y="297"/>
                  </a:lnTo>
                  <a:lnTo>
                    <a:pt x="332" y="287"/>
                  </a:lnTo>
                  <a:lnTo>
                    <a:pt x="332" y="280"/>
                  </a:lnTo>
                  <a:lnTo>
                    <a:pt x="332" y="272"/>
                  </a:lnTo>
                  <a:lnTo>
                    <a:pt x="332" y="265"/>
                  </a:lnTo>
                  <a:lnTo>
                    <a:pt x="332" y="257"/>
                  </a:lnTo>
                  <a:lnTo>
                    <a:pt x="334" y="249"/>
                  </a:lnTo>
                  <a:lnTo>
                    <a:pt x="334" y="240"/>
                  </a:lnTo>
                  <a:lnTo>
                    <a:pt x="334" y="232"/>
                  </a:lnTo>
                  <a:lnTo>
                    <a:pt x="334" y="225"/>
                  </a:lnTo>
                  <a:lnTo>
                    <a:pt x="334" y="217"/>
                  </a:lnTo>
                  <a:lnTo>
                    <a:pt x="334" y="208"/>
                  </a:lnTo>
                  <a:lnTo>
                    <a:pt x="336" y="198"/>
                  </a:lnTo>
                  <a:lnTo>
                    <a:pt x="336" y="192"/>
                  </a:lnTo>
                  <a:lnTo>
                    <a:pt x="338" y="185"/>
                  </a:lnTo>
                  <a:lnTo>
                    <a:pt x="338" y="175"/>
                  </a:lnTo>
                  <a:lnTo>
                    <a:pt x="338" y="168"/>
                  </a:lnTo>
                  <a:lnTo>
                    <a:pt x="338" y="158"/>
                  </a:lnTo>
                  <a:lnTo>
                    <a:pt x="342" y="152"/>
                  </a:lnTo>
                  <a:lnTo>
                    <a:pt x="342" y="143"/>
                  </a:lnTo>
                  <a:lnTo>
                    <a:pt x="344" y="133"/>
                  </a:lnTo>
                  <a:lnTo>
                    <a:pt x="344" y="126"/>
                  </a:lnTo>
                  <a:lnTo>
                    <a:pt x="346" y="118"/>
                  </a:lnTo>
                  <a:lnTo>
                    <a:pt x="347" y="109"/>
                  </a:lnTo>
                  <a:lnTo>
                    <a:pt x="347" y="101"/>
                  </a:lnTo>
                  <a:lnTo>
                    <a:pt x="351" y="92"/>
                  </a:lnTo>
                  <a:lnTo>
                    <a:pt x="353" y="84"/>
                  </a:lnTo>
                  <a:lnTo>
                    <a:pt x="355" y="75"/>
                  </a:lnTo>
                  <a:lnTo>
                    <a:pt x="357" y="65"/>
                  </a:lnTo>
                  <a:lnTo>
                    <a:pt x="359" y="57"/>
                  </a:lnTo>
                  <a:lnTo>
                    <a:pt x="363" y="48"/>
                  </a:lnTo>
                  <a:lnTo>
                    <a:pt x="366" y="38"/>
                  </a:lnTo>
                  <a:lnTo>
                    <a:pt x="370" y="31"/>
                  </a:lnTo>
                  <a:lnTo>
                    <a:pt x="374" y="21"/>
                  </a:lnTo>
                  <a:lnTo>
                    <a:pt x="378" y="12"/>
                  </a:lnTo>
                  <a:lnTo>
                    <a:pt x="378" y="8"/>
                  </a:lnTo>
                  <a:lnTo>
                    <a:pt x="380" y="6"/>
                  </a:lnTo>
                  <a:lnTo>
                    <a:pt x="382" y="4"/>
                  </a:lnTo>
                  <a:lnTo>
                    <a:pt x="385" y="2"/>
                  </a:lnTo>
                  <a:lnTo>
                    <a:pt x="391" y="0"/>
                  </a:lnTo>
                  <a:lnTo>
                    <a:pt x="399" y="4"/>
                  </a:lnTo>
                  <a:lnTo>
                    <a:pt x="403" y="6"/>
                  </a:lnTo>
                  <a:lnTo>
                    <a:pt x="406" y="12"/>
                  </a:lnTo>
                  <a:lnTo>
                    <a:pt x="408" y="14"/>
                  </a:lnTo>
                  <a:lnTo>
                    <a:pt x="408" y="18"/>
                  </a:lnTo>
                  <a:lnTo>
                    <a:pt x="408" y="21"/>
                  </a:lnTo>
                  <a:lnTo>
                    <a:pt x="40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Freeform 23">
              <a:extLst>
                <a:ext uri="{FF2B5EF4-FFF2-40B4-BE49-F238E27FC236}">
                  <a16:creationId xmlns:a16="http://schemas.microsoft.com/office/drawing/2014/main" id="{607F5CCB-5E3E-4955-8B19-6469B2D5C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6" y="3206"/>
              <a:ext cx="230" cy="531"/>
            </a:xfrm>
            <a:custGeom>
              <a:avLst/>
              <a:gdLst>
                <a:gd name="T0" fmla="*/ 441 w 460"/>
                <a:gd name="T1" fmla="*/ 72 h 1062"/>
                <a:gd name="T2" fmla="*/ 428 w 460"/>
                <a:gd name="T3" fmla="*/ 131 h 1062"/>
                <a:gd name="T4" fmla="*/ 422 w 460"/>
                <a:gd name="T5" fmla="*/ 188 h 1062"/>
                <a:gd name="T6" fmla="*/ 420 w 460"/>
                <a:gd name="T7" fmla="*/ 245 h 1062"/>
                <a:gd name="T8" fmla="*/ 422 w 460"/>
                <a:gd name="T9" fmla="*/ 300 h 1062"/>
                <a:gd name="T10" fmla="*/ 422 w 460"/>
                <a:gd name="T11" fmla="*/ 353 h 1062"/>
                <a:gd name="T12" fmla="*/ 422 w 460"/>
                <a:gd name="T13" fmla="*/ 408 h 1062"/>
                <a:gd name="T14" fmla="*/ 418 w 460"/>
                <a:gd name="T15" fmla="*/ 463 h 1062"/>
                <a:gd name="T16" fmla="*/ 409 w 460"/>
                <a:gd name="T17" fmla="*/ 518 h 1062"/>
                <a:gd name="T18" fmla="*/ 390 w 460"/>
                <a:gd name="T19" fmla="*/ 574 h 1062"/>
                <a:gd name="T20" fmla="*/ 365 w 460"/>
                <a:gd name="T21" fmla="*/ 627 h 1062"/>
                <a:gd name="T22" fmla="*/ 350 w 460"/>
                <a:gd name="T23" fmla="*/ 650 h 1062"/>
                <a:gd name="T24" fmla="*/ 318 w 460"/>
                <a:gd name="T25" fmla="*/ 684 h 1062"/>
                <a:gd name="T26" fmla="*/ 278 w 460"/>
                <a:gd name="T27" fmla="*/ 710 h 1062"/>
                <a:gd name="T28" fmla="*/ 253 w 460"/>
                <a:gd name="T29" fmla="*/ 726 h 1062"/>
                <a:gd name="T30" fmla="*/ 230 w 460"/>
                <a:gd name="T31" fmla="*/ 737 h 1062"/>
                <a:gd name="T32" fmla="*/ 209 w 460"/>
                <a:gd name="T33" fmla="*/ 750 h 1062"/>
                <a:gd name="T34" fmla="*/ 187 w 460"/>
                <a:gd name="T35" fmla="*/ 766 h 1062"/>
                <a:gd name="T36" fmla="*/ 164 w 460"/>
                <a:gd name="T37" fmla="*/ 783 h 1062"/>
                <a:gd name="T38" fmla="*/ 143 w 460"/>
                <a:gd name="T39" fmla="*/ 802 h 1062"/>
                <a:gd name="T40" fmla="*/ 109 w 460"/>
                <a:gd name="T41" fmla="*/ 838 h 1062"/>
                <a:gd name="T42" fmla="*/ 86 w 460"/>
                <a:gd name="T43" fmla="*/ 864 h 1062"/>
                <a:gd name="T44" fmla="*/ 73 w 460"/>
                <a:gd name="T45" fmla="*/ 887 h 1062"/>
                <a:gd name="T46" fmla="*/ 61 w 460"/>
                <a:gd name="T47" fmla="*/ 910 h 1062"/>
                <a:gd name="T48" fmla="*/ 50 w 460"/>
                <a:gd name="T49" fmla="*/ 933 h 1062"/>
                <a:gd name="T50" fmla="*/ 42 w 460"/>
                <a:gd name="T51" fmla="*/ 957 h 1062"/>
                <a:gd name="T52" fmla="*/ 36 w 460"/>
                <a:gd name="T53" fmla="*/ 984 h 1062"/>
                <a:gd name="T54" fmla="*/ 33 w 460"/>
                <a:gd name="T55" fmla="*/ 1013 h 1062"/>
                <a:gd name="T56" fmla="*/ 31 w 460"/>
                <a:gd name="T57" fmla="*/ 1043 h 1062"/>
                <a:gd name="T58" fmla="*/ 21 w 460"/>
                <a:gd name="T59" fmla="*/ 1062 h 1062"/>
                <a:gd name="T60" fmla="*/ 0 w 460"/>
                <a:gd name="T61" fmla="*/ 1051 h 1062"/>
                <a:gd name="T62" fmla="*/ 0 w 460"/>
                <a:gd name="T63" fmla="*/ 1018 h 1062"/>
                <a:gd name="T64" fmla="*/ 0 w 460"/>
                <a:gd name="T65" fmla="*/ 986 h 1062"/>
                <a:gd name="T66" fmla="*/ 4 w 460"/>
                <a:gd name="T67" fmla="*/ 957 h 1062"/>
                <a:gd name="T68" fmla="*/ 8 w 460"/>
                <a:gd name="T69" fmla="*/ 927 h 1062"/>
                <a:gd name="T70" fmla="*/ 14 w 460"/>
                <a:gd name="T71" fmla="*/ 902 h 1062"/>
                <a:gd name="T72" fmla="*/ 23 w 460"/>
                <a:gd name="T73" fmla="*/ 878 h 1062"/>
                <a:gd name="T74" fmla="*/ 35 w 460"/>
                <a:gd name="T75" fmla="*/ 853 h 1062"/>
                <a:gd name="T76" fmla="*/ 50 w 460"/>
                <a:gd name="T77" fmla="*/ 830 h 1062"/>
                <a:gd name="T78" fmla="*/ 67 w 460"/>
                <a:gd name="T79" fmla="*/ 807 h 1062"/>
                <a:gd name="T80" fmla="*/ 88 w 460"/>
                <a:gd name="T81" fmla="*/ 785 h 1062"/>
                <a:gd name="T82" fmla="*/ 116 w 460"/>
                <a:gd name="T83" fmla="*/ 760 h 1062"/>
                <a:gd name="T84" fmla="*/ 141 w 460"/>
                <a:gd name="T85" fmla="*/ 739 h 1062"/>
                <a:gd name="T86" fmla="*/ 164 w 460"/>
                <a:gd name="T87" fmla="*/ 724 h 1062"/>
                <a:gd name="T88" fmla="*/ 188 w 460"/>
                <a:gd name="T89" fmla="*/ 708 h 1062"/>
                <a:gd name="T90" fmla="*/ 213 w 460"/>
                <a:gd name="T91" fmla="*/ 693 h 1062"/>
                <a:gd name="T92" fmla="*/ 236 w 460"/>
                <a:gd name="T93" fmla="*/ 678 h 1062"/>
                <a:gd name="T94" fmla="*/ 259 w 460"/>
                <a:gd name="T95" fmla="*/ 663 h 1062"/>
                <a:gd name="T96" fmla="*/ 295 w 460"/>
                <a:gd name="T97" fmla="*/ 631 h 1062"/>
                <a:gd name="T98" fmla="*/ 318 w 460"/>
                <a:gd name="T99" fmla="*/ 598 h 1062"/>
                <a:gd name="T100" fmla="*/ 333 w 460"/>
                <a:gd name="T101" fmla="*/ 566 h 1062"/>
                <a:gd name="T102" fmla="*/ 356 w 460"/>
                <a:gd name="T103" fmla="*/ 501 h 1062"/>
                <a:gd name="T104" fmla="*/ 371 w 460"/>
                <a:gd name="T105" fmla="*/ 442 h 1062"/>
                <a:gd name="T106" fmla="*/ 378 w 460"/>
                <a:gd name="T107" fmla="*/ 387 h 1062"/>
                <a:gd name="T108" fmla="*/ 382 w 460"/>
                <a:gd name="T109" fmla="*/ 338 h 1062"/>
                <a:gd name="T110" fmla="*/ 384 w 460"/>
                <a:gd name="T111" fmla="*/ 290 h 1062"/>
                <a:gd name="T112" fmla="*/ 386 w 460"/>
                <a:gd name="T113" fmla="*/ 241 h 1062"/>
                <a:gd name="T114" fmla="*/ 388 w 460"/>
                <a:gd name="T115" fmla="*/ 195 h 1062"/>
                <a:gd name="T116" fmla="*/ 394 w 460"/>
                <a:gd name="T117" fmla="*/ 146 h 1062"/>
                <a:gd name="T118" fmla="*/ 403 w 460"/>
                <a:gd name="T119" fmla="*/ 95 h 1062"/>
                <a:gd name="T120" fmla="*/ 418 w 460"/>
                <a:gd name="T121" fmla="*/ 40 h 1062"/>
                <a:gd name="T122" fmla="*/ 437 w 460"/>
                <a:gd name="T123" fmla="*/ 0 h 1062"/>
                <a:gd name="T124" fmla="*/ 458 w 460"/>
                <a:gd name="T125" fmla="*/ 9 h 10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0"/>
                <a:gd name="T190" fmla="*/ 0 h 1062"/>
                <a:gd name="T191" fmla="*/ 460 w 460"/>
                <a:gd name="T192" fmla="*/ 1062 h 10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0" h="1062">
                  <a:moveTo>
                    <a:pt x="458" y="21"/>
                  </a:moveTo>
                  <a:lnTo>
                    <a:pt x="454" y="30"/>
                  </a:lnTo>
                  <a:lnTo>
                    <a:pt x="451" y="41"/>
                  </a:lnTo>
                  <a:lnTo>
                    <a:pt x="447" y="51"/>
                  </a:lnTo>
                  <a:lnTo>
                    <a:pt x="445" y="60"/>
                  </a:lnTo>
                  <a:lnTo>
                    <a:pt x="441" y="72"/>
                  </a:lnTo>
                  <a:lnTo>
                    <a:pt x="437" y="81"/>
                  </a:lnTo>
                  <a:lnTo>
                    <a:pt x="435" y="91"/>
                  </a:lnTo>
                  <a:lnTo>
                    <a:pt x="434" y="100"/>
                  </a:lnTo>
                  <a:lnTo>
                    <a:pt x="432" y="112"/>
                  </a:lnTo>
                  <a:lnTo>
                    <a:pt x="430" y="121"/>
                  </a:lnTo>
                  <a:lnTo>
                    <a:pt x="428" y="131"/>
                  </a:lnTo>
                  <a:lnTo>
                    <a:pt x="426" y="140"/>
                  </a:lnTo>
                  <a:lnTo>
                    <a:pt x="426" y="150"/>
                  </a:lnTo>
                  <a:lnTo>
                    <a:pt x="424" y="159"/>
                  </a:lnTo>
                  <a:lnTo>
                    <a:pt x="422" y="169"/>
                  </a:lnTo>
                  <a:lnTo>
                    <a:pt x="422" y="180"/>
                  </a:lnTo>
                  <a:lnTo>
                    <a:pt x="422" y="188"/>
                  </a:lnTo>
                  <a:lnTo>
                    <a:pt x="422" y="197"/>
                  </a:lnTo>
                  <a:lnTo>
                    <a:pt x="422" y="209"/>
                  </a:lnTo>
                  <a:lnTo>
                    <a:pt x="422" y="216"/>
                  </a:lnTo>
                  <a:lnTo>
                    <a:pt x="420" y="228"/>
                  </a:lnTo>
                  <a:lnTo>
                    <a:pt x="420" y="235"/>
                  </a:lnTo>
                  <a:lnTo>
                    <a:pt x="420" y="245"/>
                  </a:lnTo>
                  <a:lnTo>
                    <a:pt x="422" y="254"/>
                  </a:lnTo>
                  <a:lnTo>
                    <a:pt x="422" y="264"/>
                  </a:lnTo>
                  <a:lnTo>
                    <a:pt x="422" y="273"/>
                  </a:lnTo>
                  <a:lnTo>
                    <a:pt x="422" y="281"/>
                  </a:lnTo>
                  <a:lnTo>
                    <a:pt x="422" y="292"/>
                  </a:lnTo>
                  <a:lnTo>
                    <a:pt x="422" y="300"/>
                  </a:lnTo>
                  <a:lnTo>
                    <a:pt x="422" y="309"/>
                  </a:lnTo>
                  <a:lnTo>
                    <a:pt x="422" y="319"/>
                  </a:lnTo>
                  <a:lnTo>
                    <a:pt x="422" y="328"/>
                  </a:lnTo>
                  <a:lnTo>
                    <a:pt x="422" y="336"/>
                  </a:lnTo>
                  <a:lnTo>
                    <a:pt x="422" y="346"/>
                  </a:lnTo>
                  <a:lnTo>
                    <a:pt x="422" y="353"/>
                  </a:lnTo>
                  <a:lnTo>
                    <a:pt x="422" y="365"/>
                  </a:lnTo>
                  <a:lnTo>
                    <a:pt x="422" y="372"/>
                  </a:lnTo>
                  <a:lnTo>
                    <a:pt x="422" y="382"/>
                  </a:lnTo>
                  <a:lnTo>
                    <a:pt x="422" y="389"/>
                  </a:lnTo>
                  <a:lnTo>
                    <a:pt x="422" y="401"/>
                  </a:lnTo>
                  <a:lnTo>
                    <a:pt x="422" y="408"/>
                  </a:lnTo>
                  <a:lnTo>
                    <a:pt x="422" y="418"/>
                  </a:lnTo>
                  <a:lnTo>
                    <a:pt x="422" y="427"/>
                  </a:lnTo>
                  <a:lnTo>
                    <a:pt x="422" y="437"/>
                  </a:lnTo>
                  <a:lnTo>
                    <a:pt x="420" y="444"/>
                  </a:lnTo>
                  <a:lnTo>
                    <a:pt x="418" y="454"/>
                  </a:lnTo>
                  <a:lnTo>
                    <a:pt x="418" y="463"/>
                  </a:lnTo>
                  <a:lnTo>
                    <a:pt x="418" y="473"/>
                  </a:lnTo>
                  <a:lnTo>
                    <a:pt x="415" y="482"/>
                  </a:lnTo>
                  <a:lnTo>
                    <a:pt x="415" y="490"/>
                  </a:lnTo>
                  <a:lnTo>
                    <a:pt x="411" y="499"/>
                  </a:lnTo>
                  <a:lnTo>
                    <a:pt x="411" y="509"/>
                  </a:lnTo>
                  <a:lnTo>
                    <a:pt x="409" y="518"/>
                  </a:lnTo>
                  <a:lnTo>
                    <a:pt x="405" y="526"/>
                  </a:lnTo>
                  <a:lnTo>
                    <a:pt x="403" y="537"/>
                  </a:lnTo>
                  <a:lnTo>
                    <a:pt x="401" y="547"/>
                  </a:lnTo>
                  <a:lnTo>
                    <a:pt x="397" y="556"/>
                  </a:lnTo>
                  <a:lnTo>
                    <a:pt x="394" y="566"/>
                  </a:lnTo>
                  <a:lnTo>
                    <a:pt x="390" y="574"/>
                  </a:lnTo>
                  <a:lnTo>
                    <a:pt x="386" y="585"/>
                  </a:lnTo>
                  <a:lnTo>
                    <a:pt x="382" y="594"/>
                  </a:lnTo>
                  <a:lnTo>
                    <a:pt x="378" y="602"/>
                  </a:lnTo>
                  <a:lnTo>
                    <a:pt x="373" y="613"/>
                  </a:lnTo>
                  <a:lnTo>
                    <a:pt x="369" y="623"/>
                  </a:lnTo>
                  <a:lnTo>
                    <a:pt x="365" y="627"/>
                  </a:lnTo>
                  <a:lnTo>
                    <a:pt x="363" y="632"/>
                  </a:lnTo>
                  <a:lnTo>
                    <a:pt x="359" y="634"/>
                  </a:lnTo>
                  <a:lnTo>
                    <a:pt x="358" y="638"/>
                  </a:lnTo>
                  <a:lnTo>
                    <a:pt x="354" y="642"/>
                  </a:lnTo>
                  <a:lnTo>
                    <a:pt x="352" y="646"/>
                  </a:lnTo>
                  <a:lnTo>
                    <a:pt x="350" y="650"/>
                  </a:lnTo>
                  <a:lnTo>
                    <a:pt x="346" y="653"/>
                  </a:lnTo>
                  <a:lnTo>
                    <a:pt x="340" y="661"/>
                  </a:lnTo>
                  <a:lnTo>
                    <a:pt x="335" y="667"/>
                  </a:lnTo>
                  <a:lnTo>
                    <a:pt x="329" y="670"/>
                  </a:lnTo>
                  <a:lnTo>
                    <a:pt x="325" y="678"/>
                  </a:lnTo>
                  <a:lnTo>
                    <a:pt x="318" y="684"/>
                  </a:lnTo>
                  <a:lnTo>
                    <a:pt x="310" y="689"/>
                  </a:lnTo>
                  <a:lnTo>
                    <a:pt x="304" y="693"/>
                  </a:lnTo>
                  <a:lnTo>
                    <a:pt x="299" y="699"/>
                  </a:lnTo>
                  <a:lnTo>
                    <a:pt x="291" y="703"/>
                  </a:lnTo>
                  <a:lnTo>
                    <a:pt x="285" y="707"/>
                  </a:lnTo>
                  <a:lnTo>
                    <a:pt x="278" y="710"/>
                  </a:lnTo>
                  <a:lnTo>
                    <a:pt x="270" y="716"/>
                  </a:lnTo>
                  <a:lnTo>
                    <a:pt x="266" y="718"/>
                  </a:lnTo>
                  <a:lnTo>
                    <a:pt x="263" y="720"/>
                  </a:lnTo>
                  <a:lnTo>
                    <a:pt x="261" y="722"/>
                  </a:lnTo>
                  <a:lnTo>
                    <a:pt x="257" y="724"/>
                  </a:lnTo>
                  <a:lnTo>
                    <a:pt x="253" y="726"/>
                  </a:lnTo>
                  <a:lnTo>
                    <a:pt x="249" y="727"/>
                  </a:lnTo>
                  <a:lnTo>
                    <a:pt x="245" y="729"/>
                  </a:lnTo>
                  <a:lnTo>
                    <a:pt x="242" y="733"/>
                  </a:lnTo>
                  <a:lnTo>
                    <a:pt x="238" y="733"/>
                  </a:lnTo>
                  <a:lnTo>
                    <a:pt x="234" y="737"/>
                  </a:lnTo>
                  <a:lnTo>
                    <a:pt x="230" y="737"/>
                  </a:lnTo>
                  <a:lnTo>
                    <a:pt x="226" y="741"/>
                  </a:lnTo>
                  <a:lnTo>
                    <a:pt x="225" y="741"/>
                  </a:lnTo>
                  <a:lnTo>
                    <a:pt x="221" y="745"/>
                  </a:lnTo>
                  <a:lnTo>
                    <a:pt x="217" y="746"/>
                  </a:lnTo>
                  <a:lnTo>
                    <a:pt x="213" y="750"/>
                  </a:lnTo>
                  <a:lnTo>
                    <a:pt x="209" y="750"/>
                  </a:lnTo>
                  <a:lnTo>
                    <a:pt x="206" y="754"/>
                  </a:lnTo>
                  <a:lnTo>
                    <a:pt x="202" y="756"/>
                  </a:lnTo>
                  <a:lnTo>
                    <a:pt x="198" y="758"/>
                  </a:lnTo>
                  <a:lnTo>
                    <a:pt x="194" y="760"/>
                  </a:lnTo>
                  <a:lnTo>
                    <a:pt x="190" y="762"/>
                  </a:lnTo>
                  <a:lnTo>
                    <a:pt x="187" y="766"/>
                  </a:lnTo>
                  <a:lnTo>
                    <a:pt x="183" y="769"/>
                  </a:lnTo>
                  <a:lnTo>
                    <a:pt x="179" y="771"/>
                  </a:lnTo>
                  <a:lnTo>
                    <a:pt x="175" y="773"/>
                  </a:lnTo>
                  <a:lnTo>
                    <a:pt x="171" y="777"/>
                  </a:lnTo>
                  <a:lnTo>
                    <a:pt x="168" y="779"/>
                  </a:lnTo>
                  <a:lnTo>
                    <a:pt x="164" y="783"/>
                  </a:lnTo>
                  <a:lnTo>
                    <a:pt x="162" y="786"/>
                  </a:lnTo>
                  <a:lnTo>
                    <a:pt x="158" y="790"/>
                  </a:lnTo>
                  <a:lnTo>
                    <a:pt x="154" y="794"/>
                  </a:lnTo>
                  <a:lnTo>
                    <a:pt x="150" y="796"/>
                  </a:lnTo>
                  <a:lnTo>
                    <a:pt x="147" y="800"/>
                  </a:lnTo>
                  <a:lnTo>
                    <a:pt x="143" y="802"/>
                  </a:lnTo>
                  <a:lnTo>
                    <a:pt x="139" y="805"/>
                  </a:lnTo>
                  <a:lnTo>
                    <a:pt x="131" y="813"/>
                  </a:lnTo>
                  <a:lnTo>
                    <a:pt x="126" y="819"/>
                  </a:lnTo>
                  <a:lnTo>
                    <a:pt x="118" y="826"/>
                  </a:lnTo>
                  <a:lnTo>
                    <a:pt x="112" y="834"/>
                  </a:lnTo>
                  <a:lnTo>
                    <a:pt x="109" y="838"/>
                  </a:lnTo>
                  <a:lnTo>
                    <a:pt x="107" y="840"/>
                  </a:lnTo>
                  <a:lnTo>
                    <a:pt x="103" y="843"/>
                  </a:lnTo>
                  <a:lnTo>
                    <a:pt x="101" y="847"/>
                  </a:lnTo>
                  <a:lnTo>
                    <a:pt x="93" y="853"/>
                  </a:lnTo>
                  <a:lnTo>
                    <a:pt x="90" y="861"/>
                  </a:lnTo>
                  <a:lnTo>
                    <a:pt x="86" y="864"/>
                  </a:lnTo>
                  <a:lnTo>
                    <a:pt x="84" y="868"/>
                  </a:lnTo>
                  <a:lnTo>
                    <a:pt x="82" y="872"/>
                  </a:lnTo>
                  <a:lnTo>
                    <a:pt x="80" y="876"/>
                  </a:lnTo>
                  <a:lnTo>
                    <a:pt x="76" y="880"/>
                  </a:lnTo>
                  <a:lnTo>
                    <a:pt x="74" y="883"/>
                  </a:lnTo>
                  <a:lnTo>
                    <a:pt x="73" y="887"/>
                  </a:lnTo>
                  <a:lnTo>
                    <a:pt x="69" y="891"/>
                  </a:lnTo>
                  <a:lnTo>
                    <a:pt x="69" y="895"/>
                  </a:lnTo>
                  <a:lnTo>
                    <a:pt x="65" y="899"/>
                  </a:lnTo>
                  <a:lnTo>
                    <a:pt x="65" y="902"/>
                  </a:lnTo>
                  <a:lnTo>
                    <a:pt x="61" y="906"/>
                  </a:lnTo>
                  <a:lnTo>
                    <a:pt x="61" y="910"/>
                  </a:lnTo>
                  <a:lnTo>
                    <a:pt x="57" y="914"/>
                  </a:lnTo>
                  <a:lnTo>
                    <a:pt x="55" y="918"/>
                  </a:lnTo>
                  <a:lnTo>
                    <a:pt x="54" y="921"/>
                  </a:lnTo>
                  <a:lnTo>
                    <a:pt x="52" y="925"/>
                  </a:lnTo>
                  <a:lnTo>
                    <a:pt x="50" y="929"/>
                  </a:lnTo>
                  <a:lnTo>
                    <a:pt x="50" y="933"/>
                  </a:lnTo>
                  <a:lnTo>
                    <a:pt x="48" y="938"/>
                  </a:lnTo>
                  <a:lnTo>
                    <a:pt x="46" y="942"/>
                  </a:lnTo>
                  <a:lnTo>
                    <a:pt x="46" y="946"/>
                  </a:lnTo>
                  <a:lnTo>
                    <a:pt x="44" y="950"/>
                  </a:lnTo>
                  <a:lnTo>
                    <a:pt x="44" y="954"/>
                  </a:lnTo>
                  <a:lnTo>
                    <a:pt x="42" y="957"/>
                  </a:lnTo>
                  <a:lnTo>
                    <a:pt x="40" y="963"/>
                  </a:lnTo>
                  <a:lnTo>
                    <a:pt x="40" y="967"/>
                  </a:lnTo>
                  <a:lnTo>
                    <a:pt x="40" y="971"/>
                  </a:lnTo>
                  <a:lnTo>
                    <a:pt x="38" y="975"/>
                  </a:lnTo>
                  <a:lnTo>
                    <a:pt x="36" y="980"/>
                  </a:lnTo>
                  <a:lnTo>
                    <a:pt x="36" y="984"/>
                  </a:lnTo>
                  <a:lnTo>
                    <a:pt x="35" y="990"/>
                  </a:lnTo>
                  <a:lnTo>
                    <a:pt x="35" y="994"/>
                  </a:lnTo>
                  <a:lnTo>
                    <a:pt x="33" y="999"/>
                  </a:lnTo>
                  <a:lnTo>
                    <a:pt x="33" y="1003"/>
                  </a:lnTo>
                  <a:lnTo>
                    <a:pt x="33" y="1007"/>
                  </a:lnTo>
                  <a:lnTo>
                    <a:pt x="33" y="1013"/>
                  </a:lnTo>
                  <a:lnTo>
                    <a:pt x="33" y="1018"/>
                  </a:lnTo>
                  <a:lnTo>
                    <a:pt x="31" y="1022"/>
                  </a:lnTo>
                  <a:lnTo>
                    <a:pt x="31" y="1028"/>
                  </a:lnTo>
                  <a:lnTo>
                    <a:pt x="31" y="1032"/>
                  </a:lnTo>
                  <a:lnTo>
                    <a:pt x="31" y="1035"/>
                  </a:lnTo>
                  <a:lnTo>
                    <a:pt x="31" y="1043"/>
                  </a:lnTo>
                  <a:lnTo>
                    <a:pt x="31" y="1047"/>
                  </a:lnTo>
                  <a:lnTo>
                    <a:pt x="31" y="1051"/>
                  </a:lnTo>
                  <a:lnTo>
                    <a:pt x="29" y="1054"/>
                  </a:lnTo>
                  <a:lnTo>
                    <a:pt x="27" y="1056"/>
                  </a:lnTo>
                  <a:lnTo>
                    <a:pt x="25" y="1058"/>
                  </a:lnTo>
                  <a:lnTo>
                    <a:pt x="21" y="1062"/>
                  </a:lnTo>
                  <a:lnTo>
                    <a:pt x="16" y="1062"/>
                  </a:lnTo>
                  <a:lnTo>
                    <a:pt x="10" y="1062"/>
                  </a:lnTo>
                  <a:lnTo>
                    <a:pt x="4" y="1058"/>
                  </a:lnTo>
                  <a:lnTo>
                    <a:pt x="2" y="1056"/>
                  </a:lnTo>
                  <a:lnTo>
                    <a:pt x="0" y="1054"/>
                  </a:lnTo>
                  <a:lnTo>
                    <a:pt x="0" y="1051"/>
                  </a:lnTo>
                  <a:lnTo>
                    <a:pt x="0" y="1047"/>
                  </a:lnTo>
                  <a:lnTo>
                    <a:pt x="0" y="1041"/>
                  </a:lnTo>
                  <a:lnTo>
                    <a:pt x="0" y="1035"/>
                  </a:lnTo>
                  <a:lnTo>
                    <a:pt x="0" y="1030"/>
                  </a:lnTo>
                  <a:lnTo>
                    <a:pt x="0" y="1024"/>
                  </a:lnTo>
                  <a:lnTo>
                    <a:pt x="0" y="1018"/>
                  </a:lnTo>
                  <a:lnTo>
                    <a:pt x="0" y="1013"/>
                  </a:lnTo>
                  <a:lnTo>
                    <a:pt x="0" y="1007"/>
                  </a:lnTo>
                  <a:lnTo>
                    <a:pt x="0" y="1003"/>
                  </a:lnTo>
                  <a:lnTo>
                    <a:pt x="0" y="997"/>
                  </a:lnTo>
                  <a:lnTo>
                    <a:pt x="0" y="990"/>
                  </a:lnTo>
                  <a:lnTo>
                    <a:pt x="0" y="986"/>
                  </a:lnTo>
                  <a:lnTo>
                    <a:pt x="0" y="980"/>
                  </a:lnTo>
                  <a:lnTo>
                    <a:pt x="0" y="975"/>
                  </a:lnTo>
                  <a:lnTo>
                    <a:pt x="2" y="971"/>
                  </a:lnTo>
                  <a:lnTo>
                    <a:pt x="2" y="965"/>
                  </a:lnTo>
                  <a:lnTo>
                    <a:pt x="4" y="961"/>
                  </a:lnTo>
                  <a:lnTo>
                    <a:pt x="4" y="957"/>
                  </a:lnTo>
                  <a:lnTo>
                    <a:pt x="4" y="952"/>
                  </a:lnTo>
                  <a:lnTo>
                    <a:pt x="4" y="946"/>
                  </a:lnTo>
                  <a:lnTo>
                    <a:pt x="6" y="942"/>
                  </a:lnTo>
                  <a:lnTo>
                    <a:pt x="6" y="937"/>
                  </a:lnTo>
                  <a:lnTo>
                    <a:pt x="6" y="933"/>
                  </a:lnTo>
                  <a:lnTo>
                    <a:pt x="8" y="927"/>
                  </a:lnTo>
                  <a:lnTo>
                    <a:pt x="10" y="925"/>
                  </a:lnTo>
                  <a:lnTo>
                    <a:pt x="10" y="919"/>
                  </a:lnTo>
                  <a:lnTo>
                    <a:pt x="10" y="914"/>
                  </a:lnTo>
                  <a:lnTo>
                    <a:pt x="12" y="910"/>
                  </a:lnTo>
                  <a:lnTo>
                    <a:pt x="14" y="906"/>
                  </a:lnTo>
                  <a:lnTo>
                    <a:pt x="14" y="902"/>
                  </a:lnTo>
                  <a:lnTo>
                    <a:pt x="16" y="899"/>
                  </a:lnTo>
                  <a:lnTo>
                    <a:pt x="17" y="895"/>
                  </a:lnTo>
                  <a:lnTo>
                    <a:pt x="19" y="891"/>
                  </a:lnTo>
                  <a:lnTo>
                    <a:pt x="21" y="885"/>
                  </a:lnTo>
                  <a:lnTo>
                    <a:pt x="21" y="881"/>
                  </a:lnTo>
                  <a:lnTo>
                    <a:pt x="23" y="878"/>
                  </a:lnTo>
                  <a:lnTo>
                    <a:pt x="25" y="874"/>
                  </a:lnTo>
                  <a:lnTo>
                    <a:pt x="27" y="870"/>
                  </a:lnTo>
                  <a:lnTo>
                    <a:pt x="29" y="866"/>
                  </a:lnTo>
                  <a:lnTo>
                    <a:pt x="31" y="862"/>
                  </a:lnTo>
                  <a:lnTo>
                    <a:pt x="33" y="857"/>
                  </a:lnTo>
                  <a:lnTo>
                    <a:pt x="35" y="853"/>
                  </a:lnTo>
                  <a:lnTo>
                    <a:pt x="36" y="849"/>
                  </a:lnTo>
                  <a:lnTo>
                    <a:pt x="40" y="845"/>
                  </a:lnTo>
                  <a:lnTo>
                    <a:pt x="42" y="842"/>
                  </a:lnTo>
                  <a:lnTo>
                    <a:pt x="44" y="838"/>
                  </a:lnTo>
                  <a:lnTo>
                    <a:pt x="46" y="834"/>
                  </a:lnTo>
                  <a:lnTo>
                    <a:pt x="50" y="830"/>
                  </a:lnTo>
                  <a:lnTo>
                    <a:pt x="52" y="826"/>
                  </a:lnTo>
                  <a:lnTo>
                    <a:pt x="54" y="823"/>
                  </a:lnTo>
                  <a:lnTo>
                    <a:pt x="57" y="819"/>
                  </a:lnTo>
                  <a:lnTo>
                    <a:pt x="61" y="815"/>
                  </a:lnTo>
                  <a:lnTo>
                    <a:pt x="65" y="811"/>
                  </a:lnTo>
                  <a:lnTo>
                    <a:pt x="67" y="807"/>
                  </a:lnTo>
                  <a:lnTo>
                    <a:pt x="69" y="804"/>
                  </a:lnTo>
                  <a:lnTo>
                    <a:pt x="73" y="800"/>
                  </a:lnTo>
                  <a:lnTo>
                    <a:pt x="76" y="796"/>
                  </a:lnTo>
                  <a:lnTo>
                    <a:pt x="80" y="792"/>
                  </a:lnTo>
                  <a:lnTo>
                    <a:pt x="84" y="788"/>
                  </a:lnTo>
                  <a:lnTo>
                    <a:pt x="88" y="785"/>
                  </a:lnTo>
                  <a:lnTo>
                    <a:pt x="93" y="781"/>
                  </a:lnTo>
                  <a:lnTo>
                    <a:pt x="97" y="777"/>
                  </a:lnTo>
                  <a:lnTo>
                    <a:pt x="101" y="773"/>
                  </a:lnTo>
                  <a:lnTo>
                    <a:pt x="105" y="769"/>
                  </a:lnTo>
                  <a:lnTo>
                    <a:pt x="111" y="766"/>
                  </a:lnTo>
                  <a:lnTo>
                    <a:pt x="116" y="760"/>
                  </a:lnTo>
                  <a:lnTo>
                    <a:pt x="122" y="754"/>
                  </a:lnTo>
                  <a:lnTo>
                    <a:pt x="126" y="750"/>
                  </a:lnTo>
                  <a:lnTo>
                    <a:pt x="130" y="748"/>
                  </a:lnTo>
                  <a:lnTo>
                    <a:pt x="133" y="745"/>
                  </a:lnTo>
                  <a:lnTo>
                    <a:pt x="137" y="743"/>
                  </a:lnTo>
                  <a:lnTo>
                    <a:pt x="141" y="739"/>
                  </a:lnTo>
                  <a:lnTo>
                    <a:pt x="145" y="737"/>
                  </a:lnTo>
                  <a:lnTo>
                    <a:pt x="149" y="733"/>
                  </a:lnTo>
                  <a:lnTo>
                    <a:pt x="152" y="731"/>
                  </a:lnTo>
                  <a:lnTo>
                    <a:pt x="156" y="729"/>
                  </a:lnTo>
                  <a:lnTo>
                    <a:pt x="160" y="726"/>
                  </a:lnTo>
                  <a:lnTo>
                    <a:pt x="164" y="724"/>
                  </a:lnTo>
                  <a:lnTo>
                    <a:pt x="169" y="722"/>
                  </a:lnTo>
                  <a:lnTo>
                    <a:pt x="173" y="718"/>
                  </a:lnTo>
                  <a:lnTo>
                    <a:pt x="177" y="716"/>
                  </a:lnTo>
                  <a:lnTo>
                    <a:pt x="181" y="714"/>
                  </a:lnTo>
                  <a:lnTo>
                    <a:pt x="185" y="710"/>
                  </a:lnTo>
                  <a:lnTo>
                    <a:pt x="188" y="708"/>
                  </a:lnTo>
                  <a:lnTo>
                    <a:pt x="192" y="707"/>
                  </a:lnTo>
                  <a:lnTo>
                    <a:pt x="196" y="705"/>
                  </a:lnTo>
                  <a:lnTo>
                    <a:pt x="200" y="701"/>
                  </a:lnTo>
                  <a:lnTo>
                    <a:pt x="206" y="699"/>
                  </a:lnTo>
                  <a:lnTo>
                    <a:pt x="209" y="695"/>
                  </a:lnTo>
                  <a:lnTo>
                    <a:pt x="213" y="693"/>
                  </a:lnTo>
                  <a:lnTo>
                    <a:pt x="217" y="691"/>
                  </a:lnTo>
                  <a:lnTo>
                    <a:pt x="221" y="689"/>
                  </a:lnTo>
                  <a:lnTo>
                    <a:pt x="225" y="686"/>
                  </a:lnTo>
                  <a:lnTo>
                    <a:pt x="228" y="684"/>
                  </a:lnTo>
                  <a:lnTo>
                    <a:pt x="232" y="682"/>
                  </a:lnTo>
                  <a:lnTo>
                    <a:pt x="236" y="678"/>
                  </a:lnTo>
                  <a:lnTo>
                    <a:pt x="240" y="676"/>
                  </a:lnTo>
                  <a:lnTo>
                    <a:pt x="244" y="672"/>
                  </a:lnTo>
                  <a:lnTo>
                    <a:pt x="247" y="670"/>
                  </a:lnTo>
                  <a:lnTo>
                    <a:pt x="249" y="669"/>
                  </a:lnTo>
                  <a:lnTo>
                    <a:pt x="255" y="665"/>
                  </a:lnTo>
                  <a:lnTo>
                    <a:pt x="259" y="663"/>
                  </a:lnTo>
                  <a:lnTo>
                    <a:pt x="263" y="661"/>
                  </a:lnTo>
                  <a:lnTo>
                    <a:pt x="268" y="653"/>
                  </a:lnTo>
                  <a:lnTo>
                    <a:pt x="276" y="648"/>
                  </a:lnTo>
                  <a:lnTo>
                    <a:pt x="282" y="642"/>
                  </a:lnTo>
                  <a:lnTo>
                    <a:pt x="289" y="636"/>
                  </a:lnTo>
                  <a:lnTo>
                    <a:pt x="295" y="631"/>
                  </a:lnTo>
                  <a:lnTo>
                    <a:pt x="301" y="623"/>
                  </a:lnTo>
                  <a:lnTo>
                    <a:pt x="306" y="617"/>
                  </a:lnTo>
                  <a:lnTo>
                    <a:pt x="312" y="610"/>
                  </a:lnTo>
                  <a:lnTo>
                    <a:pt x="314" y="606"/>
                  </a:lnTo>
                  <a:lnTo>
                    <a:pt x="316" y="602"/>
                  </a:lnTo>
                  <a:lnTo>
                    <a:pt x="318" y="598"/>
                  </a:lnTo>
                  <a:lnTo>
                    <a:pt x="321" y="594"/>
                  </a:lnTo>
                  <a:lnTo>
                    <a:pt x="323" y="591"/>
                  </a:lnTo>
                  <a:lnTo>
                    <a:pt x="325" y="587"/>
                  </a:lnTo>
                  <a:lnTo>
                    <a:pt x="327" y="583"/>
                  </a:lnTo>
                  <a:lnTo>
                    <a:pt x="329" y="579"/>
                  </a:lnTo>
                  <a:lnTo>
                    <a:pt x="333" y="566"/>
                  </a:lnTo>
                  <a:lnTo>
                    <a:pt x="339" y="556"/>
                  </a:lnTo>
                  <a:lnTo>
                    <a:pt x="342" y="545"/>
                  </a:lnTo>
                  <a:lnTo>
                    <a:pt x="346" y="534"/>
                  </a:lnTo>
                  <a:lnTo>
                    <a:pt x="350" y="522"/>
                  </a:lnTo>
                  <a:lnTo>
                    <a:pt x="354" y="513"/>
                  </a:lnTo>
                  <a:lnTo>
                    <a:pt x="356" y="501"/>
                  </a:lnTo>
                  <a:lnTo>
                    <a:pt x="359" y="490"/>
                  </a:lnTo>
                  <a:lnTo>
                    <a:pt x="361" y="480"/>
                  </a:lnTo>
                  <a:lnTo>
                    <a:pt x="363" y="471"/>
                  </a:lnTo>
                  <a:lnTo>
                    <a:pt x="365" y="461"/>
                  </a:lnTo>
                  <a:lnTo>
                    <a:pt x="369" y="452"/>
                  </a:lnTo>
                  <a:lnTo>
                    <a:pt x="371" y="442"/>
                  </a:lnTo>
                  <a:lnTo>
                    <a:pt x="371" y="433"/>
                  </a:lnTo>
                  <a:lnTo>
                    <a:pt x="375" y="423"/>
                  </a:lnTo>
                  <a:lnTo>
                    <a:pt x="375" y="414"/>
                  </a:lnTo>
                  <a:lnTo>
                    <a:pt x="377" y="406"/>
                  </a:lnTo>
                  <a:lnTo>
                    <a:pt x="378" y="397"/>
                  </a:lnTo>
                  <a:lnTo>
                    <a:pt x="378" y="387"/>
                  </a:lnTo>
                  <a:lnTo>
                    <a:pt x="380" y="378"/>
                  </a:lnTo>
                  <a:lnTo>
                    <a:pt x="380" y="370"/>
                  </a:lnTo>
                  <a:lnTo>
                    <a:pt x="382" y="363"/>
                  </a:lnTo>
                  <a:lnTo>
                    <a:pt x="382" y="353"/>
                  </a:lnTo>
                  <a:lnTo>
                    <a:pt x="382" y="346"/>
                  </a:lnTo>
                  <a:lnTo>
                    <a:pt x="382" y="338"/>
                  </a:lnTo>
                  <a:lnTo>
                    <a:pt x="382" y="328"/>
                  </a:lnTo>
                  <a:lnTo>
                    <a:pt x="382" y="321"/>
                  </a:lnTo>
                  <a:lnTo>
                    <a:pt x="384" y="313"/>
                  </a:lnTo>
                  <a:lnTo>
                    <a:pt x="384" y="306"/>
                  </a:lnTo>
                  <a:lnTo>
                    <a:pt x="384" y="298"/>
                  </a:lnTo>
                  <a:lnTo>
                    <a:pt x="384" y="290"/>
                  </a:lnTo>
                  <a:lnTo>
                    <a:pt x="386" y="283"/>
                  </a:lnTo>
                  <a:lnTo>
                    <a:pt x="386" y="273"/>
                  </a:lnTo>
                  <a:lnTo>
                    <a:pt x="386" y="268"/>
                  </a:lnTo>
                  <a:lnTo>
                    <a:pt x="386" y="258"/>
                  </a:lnTo>
                  <a:lnTo>
                    <a:pt x="386" y="250"/>
                  </a:lnTo>
                  <a:lnTo>
                    <a:pt x="386" y="241"/>
                  </a:lnTo>
                  <a:lnTo>
                    <a:pt x="386" y="233"/>
                  </a:lnTo>
                  <a:lnTo>
                    <a:pt x="386" y="228"/>
                  </a:lnTo>
                  <a:lnTo>
                    <a:pt x="386" y="220"/>
                  </a:lnTo>
                  <a:lnTo>
                    <a:pt x="386" y="211"/>
                  </a:lnTo>
                  <a:lnTo>
                    <a:pt x="386" y="203"/>
                  </a:lnTo>
                  <a:lnTo>
                    <a:pt x="388" y="195"/>
                  </a:lnTo>
                  <a:lnTo>
                    <a:pt x="388" y="188"/>
                  </a:lnTo>
                  <a:lnTo>
                    <a:pt x="388" y="180"/>
                  </a:lnTo>
                  <a:lnTo>
                    <a:pt x="390" y="171"/>
                  </a:lnTo>
                  <a:lnTo>
                    <a:pt x="390" y="163"/>
                  </a:lnTo>
                  <a:lnTo>
                    <a:pt x="394" y="155"/>
                  </a:lnTo>
                  <a:lnTo>
                    <a:pt x="394" y="146"/>
                  </a:lnTo>
                  <a:lnTo>
                    <a:pt x="394" y="138"/>
                  </a:lnTo>
                  <a:lnTo>
                    <a:pt x="396" y="129"/>
                  </a:lnTo>
                  <a:lnTo>
                    <a:pt x="397" y="121"/>
                  </a:lnTo>
                  <a:lnTo>
                    <a:pt x="399" y="112"/>
                  </a:lnTo>
                  <a:lnTo>
                    <a:pt x="401" y="104"/>
                  </a:lnTo>
                  <a:lnTo>
                    <a:pt x="403" y="95"/>
                  </a:lnTo>
                  <a:lnTo>
                    <a:pt x="405" y="85"/>
                  </a:lnTo>
                  <a:lnTo>
                    <a:pt x="407" y="76"/>
                  </a:lnTo>
                  <a:lnTo>
                    <a:pt x="409" y="68"/>
                  </a:lnTo>
                  <a:lnTo>
                    <a:pt x="411" y="57"/>
                  </a:lnTo>
                  <a:lnTo>
                    <a:pt x="415" y="49"/>
                  </a:lnTo>
                  <a:lnTo>
                    <a:pt x="418" y="40"/>
                  </a:lnTo>
                  <a:lnTo>
                    <a:pt x="422" y="28"/>
                  </a:lnTo>
                  <a:lnTo>
                    <a:pt x="426" y="19"/>
                  </a:lnTo>
                  <a:lnTo>
                    <a:pt x="432" y="9"/>
                  </a:lnTo>
                  <a:lnTo>
                    <a:pt x="434" y="5"/>
                  </a:lnTo>
                  <a:lnTo>
                    <a:pt x="434" y="3"/>
                  </a:lnTo>
                  <a:lnTo>
                    <a:pt x="437" y="0"/>
                  </a:lnTo>
                  <a:lnTo>
                    <a:pt x="439" y="0"/>
                  </a:lnTo>
                  <a:lnTo>
                    <a:pt x="445" y="0"/>
                  </a:lnTo>
                  <a:lnTo>
                    <a:pt x="451" y="0"/>
                  </a:lnTo>
                  <a:lnTo>
                    <a:pt x="454" y="3"/>
                  </a:lnTo>
                  <a:lnTo>
                    <a:pt x="458" y="7"/>
                  </a:lnTo>
                  <a:lnTo>
                    <a:pt x="458" y="9"/>
                  </a:lnTo>
                  <a:lnTo>
                    <a:pt x="460" y="13"/>
                  </a:lnTo>
                  <a:lnTo>
                    <a:pt x="458" y="17"/>
                  </a:lnTo>
                  <a:lnTo>
                    <a:pt x="45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Freeform 24">
              <a:extLst>
                <a:ext uri="{FF2B5EF4-FFF2-40B4-BE49-F238E27FC236}">
                  <a16:creationId xmlns:a16="http://schemas.microsoft.com/office/drawing/2014/main" id="{36661092-E610-4287-96C9-7A53C1F19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4" y="3309"/>
              <a:ext cx="67" cy="95"/>
            </a:xfrm>
            <a:custGeom>
              <a:avLst/>
              <a:gdLst>
                <a:gd name="T0" fmla="*/ 135 w 135"/>
                <a:gd name="T1" fmla="*/ 25 h 192"/>
                <a:gd name="T2" fmla="*/ 129 w 135"/>
                <a:gd name="T3" fmla="*/ 34 h 192"/>
                <a:gd name="T4" fmla="*/ 127 w 135"/>
                <a:gd name="T5" fmla="*/ 42 h 192"/>
                <a:gd name="T6" fmla="*/ 123 w 135"/>
                <a:gd name="T7" fmla="*/ 51 h 192"/>
                <a:gd name="T8" fmla="*/ 119 w 135"/>
                <a:gd name="T9" fmla="*/ 61 h 192"/>
                <a:gd name="T10" fmla="*/ 118 w 135"/>
                <a:gd name="T11" fmla="*/ 68 h 192"/>
                <a:gd name="T12" fmla="*/ 114 w 135"/>
                <a:gd name="T13" fmla="*/ 76 h 192"/>
                <a:gd name="T14" fmla="*/ 112 w 135"/>
                <a:gd name="T15" fmla="*/ 84 h 192"/>
                <a:gd name="T16" fmla="*/ 108 w 135"/>
                <a:gd name="T17" fmla="*/ 91 h 192"/>
                <a:gd name="T18" fmla="*/ 104 w 135"/>
                <a:gd name="T19" fmla="*/ 99 h 192"/>
                <a:gd name="T20" fmla="*/ 100 w 135"/>
                <a:gd name="T21" fmla="*/ 106 h 192"/>
                <a:gd name="T22" fmla="*/ 97 w 135"/>
                <a:gd name="T23" fmla="*/ 114 h 192"/>
                <a:gd name="T24" fmla="*/ 91 w 135"/>
                <a:gd name="T25" fmla="*/ 122 h 192"/>
                <a:gd name="T26" fmla="*/ 87 w 135"/>
                <a:gd name="T27" fmla="*/ 129 h 192"/>
                <a:gd name="T28" fmla="*/ 80 w 135"/>
                <a:gd name="T29" fmla="*/ 137 h 192"/>
                <a:gd name="T30" fmla="*/ 76 w 135"/>
                <a:gd name="T31" fmla="*/ 144 h 192"/>
                <a:gd name="T32" fmla="*/ 66 w 135"/>
                <a:gd name="T33" fmla="*/ 152 h 192"/>
                <a:gd name="T34" fmla="*/ 55 w 135"/>
                <a:gd name="T35" fmla="*/ 162 h 192"/>
                <a:gd name="T36" fmla="*/ 43 w 135"/>
                <a:gd name="T37" fmla="*/ 173 h 192"/>
                <a:gd name="T38" fmla="*/ 34 w 135"/>
                <a:gd name="T39" fmla="*/ 181 h 192"/>
                <a:gd name="T40" fmla="*/ 23 w 135"/>
                <a:gd name="T41" fmla="*/ 190 h 192"/>
                <a:gd name="T42" fmla="*/ 11 w 135"/>
                <a:gd name="T43" fmla="*/ 190 h 192"/>
                <a:gd name="T44" fmla="*/ 2 w 135"/>
                <a:gd name="T45" fmla="*/ 181 h 192"/>
                <a:gd name="T46" fmla="*/ 2 w 135"/>
                <a:gd name="T47" fmla="*/ 169 h 192"/>
                <a:gd name="T48" fmla="*/ 11 w 135"/>
                <a:gd name="T49" fmla="*/ 158 h 192"/>
                <a:gd name="T50" fmla="*/ 21 w 135"/>
                <a:gd name="T51" fmla="*/ 148 h 192"/>
                <a:gd name="T52" fmla="*/ 30 w 135"/>
                <a:gd name="T53" fmla="*/ 139 h 192"/>
                <a:gd name="T54" fmla="*/ 40 w 135"/>
                <a:gd name="T55" fmla="*/ 129 h 192"/>
                <a:gd name="T56" fmla="*/ 47 w 135"/>
                <a:gd name="T57" fmla="*/ 120 h 192"/>
                <a:gd name="T58" fmla="*/ 51 w 135"/>
                <a:gd name="T59" fmla="*/ 112 h 192"/>
                <a:gd name="T60" fmla="*/ 61 w 135"/>
                <a:gd name="T61" fmla="*/ 103 h 192"/>
                <a:gd name="T62" fmla="*/ 70 w 135"/>
                <a:gd name="T63" fmla="*/ 89 h 192"/>
                <a:gd name="T64" fmla="*/ 76 w 135"/>
                <a:gd name="T65" fmla="*/ 76 h 192"/>
                <a:gd name="T66" fmla="*/ 83 w 135"/>
                <a:gd name="T67" fmla="*/ 67 h 192"/>
                <a:gd name="T68" fmla="*/ 85 w 135"/>
                <a:gd name="T69" fmla="*/ 61 h 192"/>
                <a:gd name="T70" fmla="*/ 89 w 135"/>
                <a:gd name="T71" fmla="*/ 53 h 192"/>
                <a:gd name="T72" fmla="*/ 91 w 135"/>
                <a:gd name="T73" fmla="*/ 46 h 192"/>
                <a:gd name="T74" fmla="*/ 95 w 135"/>
                <a:gd name="T75" fmla="*/ 38 h 192"/>
                <a:gd name="T76" fmla="*/ 99 w 135"/>
                <a:gd name="T77" fmla="*/ 32 h 192"/>
                <a:gd name="T78" fmla="*/ 102 w 135"/>
                <a:gd name="T79" fmla="*/ 23 h 192"/>
                <a:gd name="T80" fmla="*/ 104 w 135"/>
                <a:gd name="T81" fmla="*/ 13 h 192"/>
                <a:gd name="T82" fmla="*/ 108 w 135"/>
                <a:gd name="T83" fmla="*/ 6 h 192"/>
                <a:gd name="T84" fmla="*/ 112 w 135"/>
                <a:gd name="T85" fmla="*/ 2 h 192"/>
                <a:gd name="T86" fmla="*/ 119 w 135"/>
                <a:gd name="T87" fmla="*/ 0 h 192"/>
                <a:gd name="T88" fmla="*/ 131 w 135"/>
                <a:gd name="T89" fmla="*/ 2 h 192"/>
                <a:gd name="T90" fmla="*/ 135 w 135"/>
                <a:gd name="T91" fmla="*/ 10 h 192"/>
                <a:gd name="T92" fmla="*/ 135 w 135"/>
                <a:gd name="T93" fmla="*/ 15 h 192"/>
                <a:gd name="T94" fmla="*/ 135 w 135"/>
                <a:gd name="T95" fmla="*/ 19 h 19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92"/>
                <a:gd name="T146" fmla="*/ 135 w 135"/>
                <a:gd name="T147" fmla="*/ 192 h 19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92">
                  <a:moveTo>
                    <a:pt x="135" y="19"/>
                  </a:moveTo>
                  <a:lnTo>
                    <a:pt x="135" y="25"/>
                  </a:lnTo>
                  <a:lnTo>
                    <a:pt x="131" y="29"/>
                  </a:lnTo>
                  <a:lnTo>
                    <a:pt x="129" y="34"/>
                  </a:lnTo>
                  <a:lnTo>
                    <a:pt x="127" y="38"/>
                  </a:lnTo>
                  <a:lnTo>
                    <a:pt x="127" y="42"/>
                  </a:lnTo>
                  <a:lnTo>
                    <a:pt x="125" y="46"/>
                  </a:lnTo>
                  <a:lnTo>
                    <a:pt x="123" y="51"/>
                  </a:lnTo>
                  <a:lnTo>
                    <a:pt x="123" y="57"/>
                  </a:lnTo>
                  <a:lnTo>
                    <a:pt x="119" y="61"/>
                  </a:lnTo>
                  <a:lnTo>
                    <a:pt x="119" y="65"/>
                  </a:lnTo>
                  <a:lnTo>
                    <a:pt x="118" y="68"/>
                  </a:lnTo>
                  <a:lnTo>
                    <a:pt x="116" y="72"/>
                  </a:lnTo>
                  <a:lnTo>
                    <a:pt x="114" y="76"/>
                  </a:lnTo>
                  <a:lnTo>
                    <a:pt x="112" y="80"/>
                  </a:lnTo>
                  <a:lnTo>
                    <a:pt x="112" y="84"/>
                  </a:lnTo>
                  <a:lnTo>
                    <a:pt x="110" y="89"/>
                  </a:lnTo>
                  <a:lnTo>
                    <a:pt x="108" y="91"/>
                  </a:lnTo>
                  <a:lnTo>
                    <a:pt x="106" y="97"/>
                  </a:lnTo>
                  <a:lnTo>
                    <a:pt x="104" y="99"/>
                  </a:lnTo>
                  <a:lnTo>
                    <a:pt x="102" y="103"/>
                  </a:lnTo>
                  <a:lnTo>
                    <a:pt x="100" y="106"/>
                  </a:lnTo>
                  <a:lnTo>
                    <a:pt x="99" y="110"/>
                  </a:lnTo>
                  <a:lnTo>
                    <a:pt x="97" y="114"/>
                  </a:lnTo>
                  <a:lnTo>
                    <a:pt x="95" y="118"/>
                  </a:lnTo>
                  <a:lnTo>
                    <a:pt x="91" y="122"/>
                  </a:lnTo>
                  <a:lnTo>
                    <a:pt x="89" y="125"/>
                  </a:lnTo>
                  <a:lnTo>
                    <a:pt x="87" y="129"/>
                  </a:lnTo>
                  <a:lnTo>
                    <a:pt x="83" y="133"/>
                  </a:lnTo>
                  <a:lnTo>
                    <a:pt x="80" y="137"/>
                  </a:lnTo>
                  <a:lnTo>
                    <a:pt x="78" y="141"/>
                  </a:lnTo>
                  <a:lnTo>
                    <a:pt x="76" y="144"/>
                  </a:lnTo>
                  <a:lnTo>
                    <a:pt x="72" y="146"/>
                  </a:lnTo>
                  <a:lnTo>
                    <a:pt x="66" y="152"/>
                  </a:lnTo>
                  <a:lnTo>
                    <a:pt x="62" y="158"/>
                  </a:lnTo>
                  <a:lnTo>
                    <a:pt x="55" y="162"/>
                  </a:lnTo>
                  <a:lnTo>
                    <a:pt x="51" y="167"/>
                  </a:lnTo>
                  <a:lnTo>
                    <a:pt x="43" y="173"/>
                  </a:lnTo>
                  <a:lnTo>
                    <a:pt x="40" y="177"/>
                  </a:lnTo>
                  <a:lnTo>
                    <a:pt x="34" y="181"/>
                  </a:lnTo>
                  <a:lnTo>
                    <a:pt x="30" y="186"/>
                  </a:lnTo>
                  <a:lnTo>
                    <a:pt x="23" y="190"/>
                  </a:lnTo>
                  <a:lnTo>
                    <a:pt x="17" y="192"/>
                  </a:lnTo>
                  <a:lnTo>
                    <a:pt x="11" y="190"/>
                  </a:lnTo>
                  <a:lnTo>
                    <a:pt x="5" y="186"/>
                  </a:lnTo>
                  <a:lnTo>
                    <a:pt x="2" y="181"/>
                  </a:lnTo>
                  <a:lnTo>
                    <a:pt x="0" y="177"/>
                  </a:lnTo>
                  <a:lnTo>
                    <a:pt x="2" y="169"/>
                  </a:lnTo>
                  <a:lnTo>
                    <a:pt x="7" y="165"/>
                  </a:lnTo>
                  <a:lnTo>
                    <a:pt x="11" y="158"/>
                  </a:lnTo>
                  <a:lnTo>
                    <a:pt x="17" y="154"/>
                  </a:lnTo>
                  <a:lnTo>
                    <a:pt x="21" y="148"/>
                  </a:lnTo>
                  <a:lnTo>
                    <a:pt x="26" y="144"/>
                  </a:lnTo>
                  <a:lnTo>
                    <a:pt x="30" y="139"/>
                  </a:lnTo>
                  <a:lnTo>
                    <a:pt x="34" y="133"/>
                  </a:lnTo>
                  <a:lnTo>
                    <a:pt x="40" y="129"/>
                  </a:lnTo>
                  <a:lnTo>
                    <a:pt x="43" y="124"/>
                  </a:lnTo>
                  <a:lnTo>
                    <a:pt x="47" y="120"/>
                  </a:lnTo>
                  <a:lnTo>
                    <a:pt x="49" y="114"/>
                  </a:lnTo>
                  <a:lnTo>
                    <a:pt x="51" y="112"/>
                  </a:lnTo>
                  <a:lnTo>
                    <a:pt x="55" y="108"/>
                  </a:lnTo>
                  <a:lnTo>
                    <a:pt x="61" y="103"/>
                  </a:lnTo>
                  <a:lnTo>
                    <a:pt x="66" y="97"/>
                  </a:lnTo>
                  <a:lnTo>
                    <a:pt x="70" y="89"/>
                  </a:lnTo>
                  <a:lnTo>
                    <a:pt x="72" y="82"/>
                  </a:lnTo>
                  <a:lnTo>
                    <a:pt x="76" y="76"/>
                  </a:lnTo>
                  <a:lnTo>
                    <a:pt x="80" y="70"/>
                  </a:lnTo>
                  <a:lnTo>
                    <a:pt x="83" y="67"/>
                  </a:lnTo>
                  <a:lnTo>
                    <a:pt x="83" y="65"/>
                  </a:lnTo>
                  <a:lnTo>
                    <a:pt x="85" y="61"/>
                  </a:lnTo>
                  <a:lnTo>
                    <a:pt x="87" y="57"/>
                  </a:lnTo>
                  <a:lnTo>
                    <a:pt x="89" y="53"/>
                  </a:lnTo>
                  <a:lnTo>
                    <a:pt x="91" y="49"/>
                  </a:lnTo>
                  <a:lnTo>
                    <a:pt x="91" y="46"/>
                  </a:lnTo>
                  <a:lnTo>
                    <a:pt x="95" y="42"/>
                  </a:lnTo>
                  <a:lnTo>
                    <a:pt x="95" y="38"/>
                  </a:lnTo>
                  <a:lnTo>
                    <a:pt x="97" y="36"/>
                  </a:lnTo>
                  <a:lnTo>
                    <a:pt x="99" y="32"/>
                  </a:lnTo>
                  <a:lnTo>
                    <a:pt x="100" y="29"/>
                  </a:lnTo>
                  <a:lnTo>
                    <a:pt x="102" y="23"/>
                  </a:lnTo>
                  <a:lnTo>
                    <a:pt x="102" y="19"/>
                  </a:lnTo>
                  <a:lnTo>
                    <a:pt x="104" y="13"/>
                  </a:lnTo>
                  <a:lnTo>
                    <a:pt x="106" y="10"/>
                  </a:lnTo>
                  <a:lnTo>
                    <a:pt x="108" y="6"/>
                  </a:lnTo>
                  <a:lnTo>
                    <a:pt x="108" y="4"/>
                  </a:lnTo>
                  <a:lnTo>
                    <a:pt x="112" y="2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25" y="0"/>
                  </a:lnTo>
                  <a:lnTo>
                    <a:pt x="131" y="2"/>
                  </a:lnTo>
                  <a:lnTo>
                    <a:pt x="135" y="6"/>
                  </a:lnTo>
                  <a:lnTo>
                    <a:pt x="135" y="10"/>
                  </a:lnTo>
                  <a:lnTo>
                    <a:pt x="135" y="13"/>
                  </a:lnTo>
                  <a:lnTo>
                    <a:pt x="135" y="15"/>
                  </a:lnTo>
                  <a:lnTo>
                    <a:pt x="13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Freeform 25">
              <a:extLst>
                <a:ext uri="{FF2B5EF4-FFF2-40B4-BE49-F238E27FC236}">
                  <a16:creationId xmlns:a16="http://schemas.microsoft.com/office/drawing/2014/main" id="{569160FD-8DF9-4387-9C78-0D7CA06F7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" y="3409"/>
              <a:ext cx="60" cy="103"/>
            </a:xfrm>
            <a:custGeom>
              <a:avLst/>
              <a:gdLst>
                <a:gd name="T0" fmla="*/ 118 w 120"/>
                <a:gd name="T1" fmla="*/ 29 h 206"/>
                <a:gd name="T2" fmla="*/ 116 w 120"/>
                <a:gd name="T3" fmla="*/ 37 h 206"/>
                <a:gd name="T4" fmla="*/ 116 w 120"/>
                <a:gd name="T5" fmla="*/ 46 h 206"/>
                <a:gd name="T6" fmla="*/ 114 w 120"/>
                <a:gd name="T7" fmla="*/ 56 h 206"/>
                <a:gd name="T8" fmla="*/ 114 w 120"/>
                <a:gd name="T9" fmla="*/ 63 h 206"/>
                <a:gd name="T10" fmla="*/ 112 w 120"/>
                <a:gd name="T11" fmla="*/ 71 h 206"/>
                <a:gd name="T12" fmla="*/ 112 w 120"/>
                <a:gd name="T13" fmla="*/ 80 h 206"/>
                <a:gd name="T14" fmla="*/ 112 w 120"/>
                <a:gd name="T15" fmla="*/ 88 h 206"/>
                <a:gd name="T16" fmla="*/ 112 w 120"/>
                <a:gd name="T17" fmla="*/ 95 h 206"/>
                <a:gd name="T18" fmla="*/ 110 w 120"/>
                <a:gd name="T19" fmla="*/ 103 h 206"/>
                <a:gd name="T20" fmla="*/ 108 w 120"/>
                <a:gd name="T21" fmla="*/ 111 h 206"/>
                <a:gd name="T22" fmla="*/ 106 w 120"/>
                <a:gd name="T23" fmla="*/ 118 h 206"/>
                <a:gd name="T24" fmla="*/ 106 w 120"/>
                <a:gd name="T25" fmla="*/ 128 h 206"/>
                <a:gd name="T26" fmla="*/ 103 w 120"/>
                <a:gd name="T27" fmla="*/ 134 h 206"/>
                <a:gd name="T28" fmla="*/ 99 w 120"/>
                <a:gd name="T29" fmla="*/ 141 h 206"/>
                <a:gd name="T30" fmla="*/ 95 w 120"/>
                <a:gd name="T31" fmla="*/ 149 h 206"/>
                <a:gd name="T32" fmla="*/ 87 w 120"/>
                <a:gd name="T33" fmla="*/ 160 h 206"/>
                <a:gd name="T34" fmla="*/ 74 w 120"/>
                <a:gd name="T35" fmla="*/ 170 h 206"/>
                <a:gd name="T36" fmla="*/ 63 w 120"/>
                <a:gd name="T37" fmla="*/ 181 h 206"/>
                <a:gd name="T38" fmla="*/ 53 w 120"/>
                <a:gd name="T39" fmla="*/ 187 h 206"/>
                <a:gd name="T40" fmla="*/ 47 w 120"/>
                <a:gd name="T41" fmla="*/ 194 h 206"/>
                <a:gd name="T42" fmla="*/ 40 w 120"/>
                <a:gd name="T43" fmla="*/ 200 h 206"/>
                <a:gd name="T44" fmla="*/ 30 w 120"/>
                <a:gd name="T45" fmla="*/ 206 h 206"/>
                <a:gd name="T46" fmla="*/ 23 w 120"/>
                <a:gd name="T47" fmla="*/ 206 h 206"/>
                <a:gd name="T48" fmla="*/ 15 w 120"/>
                <a:gd name="T49" fmla="*/ 202 h 206"/>
                <a:gd name="T50" fmla="*/ 8 w 120"/>
                <a:gd name="T51" fmla="*/ 196 h 206"/>
                <a:gd name="T52" fmla="*/ 2 w 120"/>
                <a:gd name="T53" fmla="*/ 189 h 206"/>
                <a:gd name="T54" fmla="*/ 0 w 120"/>
                <a:gd name="T55" fmla="*/ 179 h 206"/>
                <a:gd name="T56" fmla="*/ 4 w 120"/>
                <a:gd name="T57" fmla="*/ 170 h 206"/>
                <a:gd name="T58" fmla="*/ 11 w 120"/>
                <a:gd name="T59" fmla="*/ 160 h 206"/>
                <a:gd name="T60" fmla="*/ 21 w 120"/>
                <a:gd name="T61" fmla="*/ 149 h 206"/>
                <a:gd name="T62" fmla="*/ 27 w 120"/>
                <a:gd name="T63" fmla="*/ 135 h 206"/>
                <a:gd name="T64" fmla="*/ 36 w 120"/>
                <a:gd name="T65" fmla="*/ 124 h 206"/>
                <a:gd name="T66" fmla="*/ 44 w 120"/>
                <a:gd name="T67" fmla="*/ 111 h 206"/>
                <a:gd name="T68" fmla="*/ 51 w 120"/>
                <a:gd name="T69" fmla="*/ 97 h 206"/>
                <a:gd name="T70" fmla="*/ 59 w 120"/>
                <a:gd name="T71" fmla="*/ 88 h 206"/>
                <a:gd name="T72" fmla="*/ 65 w 120"/>
                <a:gd name="T73" fmla="*/ 76 h 206"/>
                <a:gd name="T74" fmla="*/ 70 w 120"/>
                <a:gd name="T75" fmla="*/ 63 h 206"/>
                <a:gd name="T76" fmla="*/ 72 w 120"/>
                <a:gd name="T77" fmla="*/ 52 h 206"/>
                <a:gd name="T78" fmla="*/ 76 w 120"/>
                <a:gd name="T79" fmla="*/ 42 h 206"/>
                <a:gd name="T80" fmla="*/ 76 w 120"/>
                <a:gd name="T81" fmla="*/ 35 h 206"/>
                <a:gd name="T82" fmla="*/ 80 w 120"/>
                <a:gd name="T83" fmla="*/ 27 h 206"/>
                <a:gd name="T84" fmla="*/ 80 w 120"/>
                <a:gd name="T85" fmla="*/ 21 h 206"/>
                <a:gd name="T86" fmla="*/ 84 w 120"/>
                <a:gd name="T87" fmla="*/ 12 h 206"/>
                <a:gd name="T88" fmla="*/ 87 w 120"/>
                <a:gd name="T89" fmla="*/ 6 h 206"/>
                <a:gd name="T90" fmla="*/ 93 w 120"/>
                <a:gd name="T91" fmla="*/ 2 h 206"/>
                <a:gd name="T92" fmla="*/ 99 w 120"/>
                <a:gd name="T93" fmla="*/ 0 h 206"/>
                <a:gd name="T94" fmla="*/ 110 w 120"/>
                <a:gd name="T95" fmla="*/ 4 h 206"/>
                <a:gd name="T96" fmla="*/ 116 w 120"/>
                <a:gd name="T97" fmla="*/ 12 h 206"/>
                <a:gd name="T98" fmla="*/ 120 w 120"/>
                <a:gd name="T99" fmla="*/ 19 h 206"/>
                <a:gd name="T100" fmla="*/ 120 w 120"/>
                <a:gd name="T101" fmla="*/ 25 h 2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0"/>
                <a:gd name="T154" fmla="*/ 0 h 206"/>
                <a:gd name="T155" fmla="*/ 120 w 120"/>
                <a:gd name="T156" fmla="*/ 206 h 2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0" h="206">
                  <a:moveTo>
                    <a:pt x="120" y="25"/>
                  </a:moveTo>
                  <a:lnTo>
                    <a:pt x="118" y="29"/>
                  </a:lnTo>
                  <a:lnTo>
                    <a:pt x="118" y="33"/>
                  </a:lnTo>
                  <a:lnTo>
                    <a:pt x="116" y="37"/>
                  </a:lnTo>
                  <a:lnTo>
                    <a:pt x="116" y="42"/>
                  </a:lnTo>
                  <a:lnTo>
                    <a:pt x="116" y="46"/>
                  </a:lnTo>
                  <a:lnTo>
                    <a:pt x="116" y="52"/>
                  </a:lnTo>
                  <a:lnTo>
                    <a:pt x="114" y="56"/>
                  </a:lnTo>
                  <a:lnTo>
                    <a:pt x="114" y="59"/>
                  </a:lnTo>
                  <a:lnTo>
                    <a:pt x="114" y="63"/>
                  </a:lnTo>
                  <a:lnTo>
                    <a:pt x="114" y="67"/>
                  </a:lnTo>
                  <a:lnTo>
                    <a:pt x="112" y="71"/>
                  </a:lnTo>
                  <a:lnTo>
                    <a:pt x="112" y="76"/>
                  </a:lnTo>
                  <a:lnTo>
                    <a:pt x="112" y="80"/>
                  </a:lnTo>
                  <a:lnTo>
                    <a:pt x="112" y="84"/>
                  </a:lnTo>
                  <a:lnTo>
                    <a:pt x="112" y="88"/>
                  </a:lnTo>
                  <a:lnTo>
                    <a:pt x="112" y="92"/>
                  </a:lnTo>
                  <a:lnTo>
                    <a:pt x="112" y="95"/>
                  </a:lnTo>
                  <a:lnTo>
                    <a:pt x="112" y="99"/>
                  </a:lnTo>
                  <a:lnTo>
                    <a:pt x="110" y="103"/>
                  </a:lnTo>
                  <a:lnTo>
                    <a:pt x="110" y="107"/>
                  </a:lnTo>
                  <a:lnTo>
                    <a:pt x="108" y="111"/>
                  </a:lnTo>
                  <a:lnTo>
                    <a:pt x="108" y="115"/>
                  </a:lnTo>
                  <a:lnTo>
                    <a:pt x="106" y="118"/>
                  </a:lnTo>
                  <a:lnTo>
                    <a:pt x="106" y="122"/>
                  </a:lnTo>
                  <a:lnTo>
                    <a:pt x="106" y="128"/>
                  </a:lnTo>
                  <a:lnTo>
                    <a:pt x="104" y="130"/>
                  </a:lnTo>
                  <a:lnTo>
                    <a:pt x="103" y="134"/>
                  </a:lnTo>
                  <a:lnTo>
                    <a:pt x="101" y="137"/>
                  </a:lnTo>
                  <a:lnTo>
                    <a:pt x="99" y="141"/>
                  </a:lnTo>
                  <a:lnTo>
                    <a:pt x="97" y="145"/>
                  </a:lnTo>
                  <a:lnTo>
                    <a:pt x="95" y="149"/>
                  </a:lnTo>
                  <a:lnTo>
                    <a:pt x="91" y="154"/>
                  </a:lnTo>
                  <a:lnTo>
                    <a:pt x="87" y="160"/>
                  </a:lnTo>
                  <a:lnTo>
                    <a:pt x="80" y="166"/>
                  </a:lnTo>
                  <a:lnTo>
                    <a:pt x="74" y="170"/>
                  </a:lnTo>
                  <a:lnTo>
                    <a:pt x="70" y="175"/>
                  </a:lnTo>
                  <a:lnTo>
                    <a:pt x="63" y="181"/>
                  </a:lnTo>
                  <a:lnTo>
                    <a:pt x="55" y="185"/>
                  </a:lnTo>
                  <a:lnTo>
                    <a:pt x="53" y="187"/>
                  </a:lnTo>
                  <a:lnTo>
                    <a:pt x="51" y="191"/>
                  </a:lnTo>
                  <a:lnTo>
                    <a:pt x="47" y="194"/>
                  </a:lnTo>
                  <a:lnTo>
                    <a:pt x="44" y="198"/>
                  </a:lnTo>
                  <a:lnTo>
                    <a:pt x="40" y="200"/>
                  </a:lnTo>
                  <a:lnTo>
                    <a:pt x="36" y="204"/>
                  </a:lnTo>
                  <a:lnTo>
                    <a:pt x="30" y="206"/>
                  </a:lnTo>
                  <a:lnTo>
                    <a:pt x="27" y="206"/>
                  </a:lnTo>
                  <a:lnTo>
                    <a:pt x="23" y="206"/>
                  </a:lnTo>
                  <a:lnTo>
                    <a:pt x="19" y="204"/>
                  </a:lnTo>
                  <a:lnTo>
                    <a:pt x="15" y="202"/>
                  </a:lnTo>
                  <a:lnTo>
                    <a:pt x="11" y="200"/>
                  </a:lnTo>
                  <a:lnTo>
                    <a:pt x="8" y="196"/>
                  </a:lnTo>
                  <a:lnTo>
                    <a:pt x="4" y="192"/>
                  </a:lnTo>
                  <a:lnTo>
                    <a:pt x="2" y="189"/>
                  </a:lnTo>
                  <a:lnTo>
                    <a:pt x="0" y="185"/>
                  </a:lnTo>
                  <a:lnTo>
                    <a:pt x="0" y="179"/>
                  </a:lnTo>
                  <a:lnTo>
                    <a:pt x="2" y="175"/>
                  </a:lnTo>
                  <a:lnTo>
                    <a:pt x="4" y="170"/>
                  </a:lnTo>
                  <a:lnTo>
                    <a:pt x="8" y="166"/>
                  </a:lnTo>
                  <a:lnTo>
                    <a:pt x="11" y="160"/>
                  </a:lnTo>
                  <a:lnTo>
                    <a:pt x="17" y="154"/>
                  </a:lnTo>
                  <a:lnTo>
                    <a:pt x="21" y="149"/>
                  </a:lnTo>
                  <a:lnTo>
                    <a:pt x="25" y="141"/>
                  </a:lnTo>
                  <a:lnTo>
                    <a:pt x="27" y="135"/>
                  </a:lnTo>
                  <a:lnTo>
                    <a:pt x="30" y="130"/>
                  </a:lnTo>
                  <a:lnTo>
                    <a:pt x="36" y="124"/>
                  </a:lnTo>
                  <a:lnTo>
                    <a:pt x="40" y="116"/>
                  </a:lnTo>
                  <a:lnTo>
                    <a:pt x="44" y="111"/>
                  </a:lnTo>
                  <a:lnTo>
                    <a:pt x="47" y="105"/>
                  </a:lnTo>
                  <a:lnTo>
                    <a:pt x="51" y="97"/>
                  </a:lnTo>
                  <a:lnTo>
                    <a:pt x="55" y="94"/>
                  </a:lnTo>
                  <a:lnTo>
                    <a:pt x="59" y="88"/>
                  </a:lnTo>
                  <a:lnTo>
                    <a:pt x="63" y="82"/>
                  </a:lnTo>
                  <a:lnTo>
                    <a:pt x="65" y="76"/>
                  </a:lnTo>
                  <a:lnTo>
                    <a:pt x="66" y="69"/>
                  </a:lnTo>
                  <a:lnTo>
                    <a:pt x="70" y="63"/>
                  </a:lnTo>
                  <a:lnTo>
                    <a:pt x="70" y="57"/>
                  </a:lnTo>
                  <a:lnTo>
                    <a:pt x="72" y="52"/>
                  </a:lnTo>
                  <a:lnTo>
                    <a:pt x="76" y="46"/>
                  </a:lnTo>
                  <a:lnTo>
                    <a:pt x="76" y="42"/>
                  </a:lnTo>
                  <a:lnTo>
                    <a:pt x="76" y="38"/>
                  </a:lnTo>
                  <a:lnTo>
                    <a:pt x="76" y="35"/>
                  </a:lnTo>
                  <a:lnTo>
                    <a:pt x="78" y="33"/>
                  </a:lnTo>
                  <a:lnTo>
                    <a:pt x="80" y="27"/>
                  </a:lnTo>
                  <a:lnTo>
                    <a:pt x="80" y="25"/>
                  </a:lnTo>
                  <a:lnTo>
                    <a:pt x="80" y="21"/>
                  </a:lnTo>
                  <a:lnTo>
                    <a:pt x="84" y="18"/>
                  </a:lnTo>
                  <a:lnTo>
                    <a:pt x="84" y="12"/>
                  </a:lnTo>
                  <a:lnTo>
                    <a:pt x="85" y="10"/>
                  </a:lnTo>
                  <a:lnTo>
                    <a:pt x="87" y="6"/>
                  </a:lnTo>
                  <a:lnTo>
                    <a:pt x="91" y="4"/>
                  </a:lnTo>
                  <a:lnTo>
                    <a:pt x="93" y="2"/>
                  </a:lnTo>
                  <a:lnTo>
                    <a:pt x="97" y="0"/>
                  </a:lnTo>
                  <a:lnTo>
                    <a:pt x="99" y="0"/>
                  </a:lnTo>
                  <a:lnTo>
                    <a:pt x="104" y="2"/>
                  </a:lnTo>
                  <a:lnTo>
                    <a:pt x="110" y="4"/>
                  </a:lnTo>
                  <a:lnTo>
                    <a:pt x="116" y="8"/>
                  </a:lnTo>
                  <a:lnTo>
                    <a:pt x="116" y="12"/>
                  </a:lnTo>
                  <a:lnTo>
                    <a:pt x="120" y="16"/>
                  </a:lnTo>
                  <a:lnTo>
                    <a:pt x="120" y="19"/>
                  </a:lnTo>
                  <a:lnTo>
                    <a:pt x="12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Freeform 26">
              <a:extLst>
                <a:ext uri="{FF2B5EF4-FFF2-40B4-BE49-F238E27FC236}">
                  <a16:creationId xmlns:a16="http://schemas.microsoft.com/office/drawing/2014/main" id="{18C8507C-26C4-4538-BA0E-EA0F2EFA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" y="3500"/>
              <a:ext cx="51" cy="91"/>
            </a:xfrm>
            <a:custGeom>
              <a:avLst/>
              <a:gdLst>
                <a:gd name="T0" fmla="*/ 103 w 103"/>
                <a:gd name="T1" fmla="*/ 21 h 182"/>
                <a:gd name="T2" fmla="*/ 103 w 103"/>
                <a:gd name="T3" fmla="*/ 29 h 182"/>
                <a:gd name="T4" fmla="*/ 103 w 103"/>
                <a:gd name="T5" fmla="*/ 40 h 182"/>
                <a:gd name="T6" fmla="*/ 103 w 103"/>
                <a:gd name="T7" fmla="*/ 48 h 182"/>
                <a:gd name="T8" fmla="*/ 101 w 103"/>
                <a:gd name="T9" fmla="*/ 57 h 182"/>
                <a:gd name="T10" fmla="*/ 101 w 103"/>
                <a:gd name="T11" fmla="*/ 65 h 182"/>
                <a:gd name="T12" fmla="*/ 101 w 103"/>
                <a:gd name="T13" fmla="*/ 72 h 182"/>
                <a:gd name="T14" fmla="*/ 101 w 103"/>
                <a:gd name="T15" fmla="*/ 80 h 182"/>
                <a:gd name="T16" fmla="*/ 99 w 103"/>
                <a:gd name="T17" fmla="*/ 87 h 182"/>
                <a:gd name="T18" fmla="*/ 97 w 103"/>
                <a:gd name="T19" fmla="*/ 93 h 182"/>
                <a:gd name="T20" fmla="*/ 97 w 103"/>
                <a:gd name="T21" fmla="*/ 103 h 182"/>
                <a:gd name="T22" fmla="*/ 94 w 103"/>
                <a:gd name="T23" fmla="*/ 110 h 182"/>
                <a:gd name="T24" fmla="*/ 92 w 103"/>
                <a:gd name="T25" fmla="*/ 116 h 182"/>
                <a:gd name="T26" fmla="*/ 88 w 103"/>
                <a:gd name="T27" fmla="*/ 125 h 182"/>
                <a:gd name="T28" fmla="*/ 84 w 103"/>
                <a:gd name="T29" fmla="*/ 133 h 182"/>
                <a:gd name="T30" fmla="*/ 80 w 103"/>
                <a:gd name="T31" fmla="*/ 141 h 182"/>
                <a:gd name="T32" fmla="*/ 75 w 103"/>
                <a:gd name="T33" fmla="*/ 148 h 182"/>
                <a:gd name="T34" fmla="*/ 69 w 103"/>
                <a:gd name="T35" fmla="*/ 154 h 182"/>
                <a:gd name="T36" fmla="*/ 61 w 103"/>
                <a:gd name="T37" fmla="*/ 160 h 182"/>
                <a:gd name="T38" fmla="*/ 54 w 103"/>
                <a:gd name="T39" fmla="*/ 167 h 182"/>
                <a:gd name="T40" fmla="*/ 46 w 103"/>
                <a:gd name="T41" fmla="*/ 177 h 182"/>
                <a:gd name="T42" fmla="*/ 36 w 103"/>
                <a:gd name="T43" fmla="*/ 181 h 182"/>
                <a:gd name="T44" fmla="*/ 25 w 103"/>
                <a:gd name="T45" fmla="*/ 182 h 182"/>
                <a:gd name="T46" fmla="*/ 17 w 103"/>
                <a:gd name="T47" fmla="*/ 179 h 182"/>
                <a:gd name="T48" fmla="*/ 8 w 103"/>
                <a:gd name="T49" fmla="*/ 173 h 182"/>
                <a:gd name="T50" fmla="*/ 4 w 103"/>
                <a:gd name="T51" fmla="*/ 163 h 182"/>
                <a:gd name="T52" fmla="*/ 0 w 103"/>
                <a:gd name="T53" fmla="*/ 156 h 182"/>
                <a:gd name="T54" fmla="*/ 4 w 103"/>
                <a:gd name="T55" fmla="*/ 144 h 182"/>
                <a:gd name="T56" fmla="*/ 10 w 103"/>
                <a:gd name="T57" fmla="*/ 135 h 182"/>
                <a:gd name="T58" fmla="*/ 16 w 103"/>
                <a:gd name="T59" fmla="*/ 127 h 182"/>
                <a:gd name="T60" fmla="*/ 21 w 103"/>
                <a:gd name="T61" fmla="*/ 116 h 182"/>
                <a:gd name="T62" fmla="*/ 31 w 103"/>
                <a:gd name="T63" fmla="*/ 105 h 182"/>
                <a:gd name="T64" fmla="*/ 38 w 103"/>
                <a:gd name="T65" fmla="*/ 93 h 182"/>
                <a:gd name="T66" fmla="*/ 46 w 103"/>
                <a:gd name="T67" fmla="*/ 82 h 182"/>
                <a:gd name="T68" fmla="*/ 52 w 103"/>
                <a:gd name="T69" fmla="*/ 70 h 182"/>
                <a:gd name="T70" fmla="*/ 57 w 103"/>
                <a:gd name="T71" fmla="*/ 61 h 182"/>
                <a:gd name="T72" fmla="*/ 63 w 103"/>
                <a:gd name="T73" fmla="*/ 49 h 182"/>
                <a:gd name="T74" fmla="*/ 67 w 103"/>
                <a:gd name="T75" fmla="*/ 36 h 182"/>
                <a:gd name="T76" fmla="*/ 69 w 103"/>
                <a:gd name="T77" fmla="*/ 23 h 182"/>
                <a:gd name="T78" fmla="*/ 69 w 103"/>
                <a:gd name="T79" fmla="*/ 13 h 182"/>
                <a:gd name="T80" fmla="*/ 73 w 103"/>
                <a:gd name="T81" fmla="*/ 6 h 182"/>
                <a:gd name="T82" fmla="*/ 80 w 103"/>
                <a:gd name="T83" fmla="*/ 0 h 182"/>
                <a:gd name="T84" fmla="*/ 92 w 103"/>
                <a:gd name="T85" fmla="*/ 0 h 182"/>
                <a:gd name="T86" fmla="*/ 99 w 103"/>
                <a:gd name="T87" fmla="*/ 6 h 182"/>
                <a:gd name="T88" fmla="*/ 103 w 103"/>
                <a:gd name="T89" fmla="*/ 13 h 182"/>
                <a:gd name="T90" fmla="*/ 103 w 103"/>
                <a:gd name="T91" fmla="*/ 17 h 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3"/>
                <a:gd name="T139" fmla="*/ 0 h 182"/>
                <a:gd name="T140" fmla="*/ 103 w 103"/>
                <a:gd name="T141" fmla="*/ 182 h 1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3" h="182">
                  <a:moveTo>
                    <a:pt x="103" y="17"/>
                  </a:moveTo>
                  <a:lnTo>
                    <a:pt x="103" y="21"/>
                  </a:lnTo>
                  <a:lnTo>
                    <a:pt x="103" y="25"/>
                  </a:lnTo>
                  <a:lnTo>
                    <a:pt x="103" y="29"/>
                  </a:lnTo>
                  <a:lnTo>
                    <a:pt x="103" y="34"/>
                  </a:lnTo>
                  <a:lnTo>
                    <a:pt x="103" y="40"/>
                  </a:lnTo>
                  <a:lnTo>
                    <a:pt x="103" y="44"/>
                  </a:lnTo>
                  <a:lnTo>
                    <a:pt x="103" y="48"/>
                  </a:lnTo>
                  <a:lnTo>
                    <a:pt x="103" y="51"/>
                  </a:lnTo>
                  <a:lnTo>
                    <a:pt x="101" y="57"/>
                  </a:lnTo>
                  <a:lnTo>
                    <a:pt x="101" y="61"/>
                  </a:lnTo>
                  <a:lnTo>
                    <a:pt x="101" y="65"/>
                  </a:lnTo>
                  <a:lnTo>
                    <a:pt x="101" y="68"/>
                  </a:lnTo>
                  <a:lnTo>
                    <a:pt x="101" y="72"/>
                  </a:lnTo>
                  <a:lnTo>
                    <a:pt x="101" y="76"/>
                  </a:lnTo>
                  <a:lnTo>
                    <a:pt x="101" y="80"/>
                  </a:lnTo>
                  <a:lnTo>
                    <a:pt x="101" y="84"/>
                  </a:lnTo>
                  <a:lnTo>
                    <a:pt x="99" y="87"/>
                  </a:lnTo>
                  <a:lnTo>
                    <a:pt x="99" y="91"/>
                  </a:lnTo>
                  <a:lnTo>
                    <a:pt x="97" y="93"/>
                  </a:lnTo>
                  <a:lnTo>
                    <a:pt x="97" y="97"/>
                  </a:lnTo>
                  <a:lnTo>
                    <a:pt x="97" y="103"/>
                  </a:lnTo>
                  <a:lnTo>
                    <a:pt x="95" y="106"/>
                  </a:lnTo>
                  <a:lnTo>
                    <a:pt x="94" y="110"/>
                  </a:lnTo>
                  <a:lnTo>
                    <a:pt x="94" y="114"/>
                  </a:lnTo>
                  <a:lnTo>
                    <a:pt x="92" y="116"/>
                  </a:lnTo>
                  <a:lnTo>
                    <a:pt x="92" y="120"/>
                  </a:lnTo>
                  <a:lnTo>
                    <a:pt x="88" y="125"/>
                  </a:lnTo>
                  <a:lnTo>
                    <a:pt x="88" y="129"/>
                  </a:lnTo>
                  <a:lnTo>
                    <a:pt x="84" y="133"/>
                  </a:lnTo>
                  <a:lnTo>
                    <a:pt x="82" y="137"/>
                  </a:lnTo>
                  <a:lnTo>
                    <a:pt x="80" y="141"/>
                  </a:lnTo>
                  <a:lnTo>
                    <a:pt x="78" y="144"/>
                  </a:lnTo>
                  <a:lnTo>
                    <a:pt x="75" y="148"/>
                  </a:lnTo>
                  <a:lnTo>
                    <a:pt x="73" y="152"/>
                  </a:lnTo>
                  <a:lnTo>
                    <a:pt x="69" y="154"/>
                  </a:lnTo>
                  <a:lnTo>
                    <a:pt x="65" y="158"/>
                  </a:lnTo>
                  <a:lnTo>
                    <a:pt x="61" y="160"/>
                  </a:lnTo>
                  <a:lnTo>
                    <a:pt x="57" y="163"/>
                  </a:lnTo>
                  <a:lnTo>
                    <a:pt x="54" y="167"/>
                  </a:lnTo>
                  <a:lnTo>
                    <a:pt x="52" y="173"/>
                  </a:lnTo>
                  <a:lnTo>
                    <a:pt x="46" y="177"/>
                  </a:lnTo>
                  <a:lnTo>
                    <a:pt x="42" y="181"/>
                  </a:lnTo>
                  <a:lnTo>
                    <a:pt x="36" y="181"/>
                  </a:lnTo>
                  <a:lnTo>
                    <a:pt x="33" y="182"/>
                  </a:lnTo>
                  <a:lnTo>
                    <a:pt x="25" y="182"/>
                  </a:lnTo>
                  <a:lnTo>
                    <a:pt x="21" y="181"/>
                  </a:lnTo>
                  <a:lnTo>
                    <a:pt x="17" y="179"/>
                  </a:lnTo>
                  <a:lnTo>
                    <a:pt x="14" y="177"/>
                  </a:lnTo>
                  <a:lnTo>
                    <a:pt x="8" y="173"/>
                  </a:lnTo>
                  <a:lnTo>
                    <a:pt x="4" y="169"/>
                  </a:lnTo>
                  <a:lnTo>
                    <a:pt x="4" y="163"/>
                  </a:lnTo>
                  <a:lnTo>
                    <a:pt x="2" y="160"/>
                  </a:lnTo>
                  <a:lnTo>
                    <a:pt x="0" y="156"/>
                  </a:lnTo>
                  <a:lnTo>
                    <a:pt x="2" y="150"/>
                  </a:lnTo>
                  <a:lnTo>
                    <a:pt x="4" y="144"/>
                  </a:lnTo>
                  <a:lnTo>
                    <a:pt x="8" y="139"/>
                  </a:lnTo>
                  <a:lnTo>
                    <a:pt x="10" y="135"/>
                  </a:lnTo>
                  <a:lnTo>
                    <a:pt x="14" y="131"/>
                  </a:lnTo>
                  <a:lnTo>
                    <a:pt x="16" y="127"/>
                  </a:lnTo>
                  <a:lnTo>
                    <a:pt x="17" y="124"/>
                  </a:lnTo>
                  <a:lnTo>
                    <a:pt x="21" y="116"/>
                  </a:lnTo>
                  <a:lnTo>
                    <a:pt x="27" y="110"/>
                  </a:lnTo>
                  <a:lnTo>
                    <a:pt x="31" y="105"/>
                  </a:lnTo>
                  <a:lnTo>
                    <a:pt x="35" y="97"/>
                  </a:lnTo>
                  <a:lnTo>
                    <a:pt x="38" y="93"/>
                  </a:lnTo>
                  <a:lnTo>
                    <a:pt x="42" y="87"/>
                  </a:lnTo>
                  <a:lnTo>
                    <a:pt x="46" y="82"/>
                  </a:lnTo>
                  <a:lnTo>
                    <a:pt x="50" y="76"/>
                  </a:lnTo>
                  <a:lnTo>
                    <a:pt x="52" y="70"/>
                  </a:lnTo>
                  <a:lnTo>
                    <a:pt x="55" y="67"/>
                  </a:lnTo>
                  <a:lnTo>
                    <a:pt x="57" y="61"/>
                  </a:lnTo>
                  <a:lnTo>
                    <a:pt x="61" y="55"/>
                  </a:lnTo>
                  <a:lnTo>
                    <a:pt x="63" y="49"/>
                  </a:lnTo>
                  <a:lnTo>
                    <a:pt x="65" y="44"/>
                  </a:lnTo>
                  <a:lnTo>
                    <a:pt x="67" y="36"/>
                  </a:lnTo>
                  <a:lnTo>
                    <a:pt x="69" y="30"/>
                  </a:lnTo>
                  <a:lnTo>
                    <a:pt x="69" y="23"/>
                  </a:lnTo>
                  <a:lnTo>
                    <a:pt x="69" y="17"/>
                  </a:lnTo>
                  <a:lnTo>
                    <a:pt x="69" y="13"/>
                  </a:lnTo>
                  <a:lnTo>
                    <a:pt x="71" y="10"/>
                  </a:lnTo>
                  <a:lnTo>
                    <a:pt x="73" y="6"/>
                  </a:lnTo>
                  <a:lnTo>
                    <a:pt x="75" y="4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1" y="10"/>
                  </a:lnTo>
                  <a:lnTo>
                    <a:pt x="103" y="13"/>
                  </a:lnTo>
                  <a:lnTo>
                    <a:pt x="10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Freeform 27">
              <a:extLst>
                <a:ext uri="{FF2B5EF4-FFF2-40B4-BE49-F238E27FC236}">
                  <a16:creationId xmlns:a16="http://schemas.microsoft.com/office/drawing/2014/main" id="{ACE6B445-F59D-44C0-B471-D5DD3F1B3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3549"/>
              <a:ext cx="37" cy="66"/>
            </a:xfrm>
            <a:custGeom>
              <a:avLst/>
              <a:gdLst>
                <a:gd name="T0" fmla="*/ 72 w 74"/>
                <a:gd name="T1" fmla="*/ 26 h 133"/>
                <a:gd name="T2" fmla="*/ 72 w 74"/>
                <a:gd name="T3" fmla="*/ 38 h 133"/>
                <a:gd name="T4" fmla="*/ 74 w 74"/>
                <a:gd name="T5" fmla="*/ 53 h 133"/>
                <a:gd name="T6" fmla="*/ 74 w 74"/>
                <a:gd name="T7" fmla="*/ 64 h 133"/>
                <a:gd name="T8" fmla="*/ 72 w 74"/>
                <a:gd name="T9" fmla="*/ 78 h 133"/>
                <a:gd name="T10" fmla="*/ 71 w 74"/>
                <a:gd name="T11" fmla="*/ 89 h 133"/>
                <a:gd name="T12" fmla="*/ 67 w 74"/>
                <a:gd name="T13" fmla="*/ 101 h 133"/>
                <a:gd name="T14" fmla="*/ 61 w 74"/>
                <a:gd name="T15" fmla="*/ 112 h 133"/>
                <a:gd name="T16" fmla="*/ 53 w 74"/>
                <a:gd name="T17" fmla="*/ 125 h 133"/>
                <a:gd name="T18" fmla="*/ 44 w 74"/>
                <a:gd name="T19" fmla="*/ 131 h 133"/>
                <a:gd name="T20" fmla="*/ 31 w 74"/>
                <a:gd name="T21" fmla="*/ 133 h 133"/>
                <a:gd name="T22" fmla="*/ 19 w 74"/>
                <a:gd name="T23" fmla="*/ 129 h 133"/>
                <a:gd name="T24" fmla="*/ 10 w 74"/>
                <a:gd name="T25" fmla="*/ 123 h 133"/>
                <a:gd name="T26" fmla="*/ 4 w 74"/>
                <a:gd name="T27" fmla="*/ 114 h 133"/>
                <a:gd name="T28" fmla="*/ 0 w 74"/>
                <a:gd name="T29" fmla="*/ 104 h 133"/>
                <a:gd name="T30" fmla="*/ 4 w 74"/>
                <a:gd name="T31" fmla="*/ 91 h 133"/>
                <a:gd name="T32" fmla="*/ 10 w 74"/>
                <a:gd name="T33" fmla="*/ 82 h 133"/>
                <a:gd name="T34" fmla="*/ 15 w 74"/>
                <a:gd name="T35" fmla="*/ 74 h 133"/>
                <a:gd name="T36" fmla="*/ 19 w 74"/>
                <a:gd name="T37" fmla="*/ 66 h 133"/>
                <a:gd name="T38" fmla="*/ 21 w 74"/>
                <a:gd name="T39" fmla="*/ 61 h 133"/>
                <a:gd name="T40" fmla="*/ 25 w 74"/>
                <a:gd name="T41" fmla="*/ 53 h 133"/>
                <a:gd name="T42" fmla="*/ 27 w 74"/>
                <a:gd name="T43" fmla="*/ 45 h 133"/>
                <a:gd name="T44" fmla="*/ 29 w 74"/>
                <a:gd name="T45" fmla="*/ 38 h 133"/>
                <a:gd name="T46" fmla="*/ 29 w 74"/>
                <a:gd name="T47" fmla="*/ 30 h 133"/>
                <a:gd name="T48" fmla="*/ 29 w 74"/>
                <a:gd name="T49" fmla="*/ 21 h 133"/>
                <a:gd name="T50" fmla="*/ 29 w 74"/>
                <a:gd name="T51" fmla="*/ 11 h 133"/>
                <a:gd name="T52" fmla="*/ 36 w 74"/>
                <a:gd name="T53" fmla="*/ 6 h 133"/>
                <a:gd name="T54" fmla="*/ 44 w 74"/>
                <a:gd name="T55" fmla="*/ 0 h 133"/>
                <a:gd name="T56" fmla="*/ 52 w 74"/>
                <a:gd name="T57" fmla="*/ 0 h 133"/>
                <a:gd name="T58" fmla="*/ 57 w 74"/>
                <a:gd name="T59" fmla="*/ 2 h 133"/>
                <a:gd name="T60" fmla="*/ 65 w 74"/>
                <a:gd name="T61" fmla="*/ 6 h 133"/>
                <a:gd name="T62" fmla="*/ 69 w 74"/>
                <a:gd name="T63" fmla="*/ 13 h 133"/>
                <a:gd name="T64" fmla="*/ 71 w 74"/>
                <a:gd name="T65" fmla="*/ 19 h 1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"/>
                <a:gd name="T100" fmla="*/ 0 h 133"/>
                <a:gd name="T101" fmla="*/ 74 w 74"/>
                <a:gd name="T102" fmla="*/ 133 h 1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" h="133">
                  <a:moveTo>
                    <a:pt x="71" y="19"/>
                  </a:moveTo>
                  <a:lnTo>
                    <a:pt x="72" y="26"/>
                  </a:lnTo>
                  <a:lnTo>
                    <a:pt x="72" y="32"/>
                  </a:lnTo>
                  <a:lnTo>
                    <a:pt x="72" y="38"/>
                  </a:lnTo>
                  <a:lnTo>
                    <a:pt x="74" y="45"/>
                  </a:lnTo>
                  <a:lnTo>
                    <a:pt x="74" y="53"/>
                  </a:lnTo>
                  <a:lnTo>
                    <a:pt x="74" y="59"/>
                  </a:lnTo>
                  <a:lnTo>
                    <a:pt x="74" y="64"/>
                  </a:lnTo>
                  <a:lnTo>
                    <a:pt x="74" y="72"/>
                  </a:lnTo>
                  <a:lnTo>
                    <a:pt x="72" y="78"/>
                  </a:lnTo>
                  <a:lnTo>
                    <a:pt x="72" y="83"/>
                  </a:lnTo>
                  <a:lnTo>
                    <a:pt x="71" y="89"/>
                  </a:lnTo>
                  <a:lnTo>
                    <a:pt x="69" y="97"/>
                  </a:lnTo>
                  <a:lnTo>
                    <a:pt x="67" y="101"/>
                  </a:lnTo>
                  <a:lnTo>
                    <a:pt x="65" y="106"/>
                  </a:lnTo>
                  <a:lnTo>
                    <a:pt x="61" y="112"/>
                  </a:lnTo>
                  <a:lnTo>
                    <a:pt x="57" y="120"/>
                  </a:lnTo>
                  <a:lnTo>
                    <a:pt x="53" y="125"/>
                  </a:lnTo>
                  <a:lnTo>
                    <a:pt x="48" y="129"/>
                  </a:lnTo>
                  <a:lnTo>
                    <a:pt x="44" y="131"/>
                  </a:lnTo>
                  <a:lnTo>
                    <a:pt x="36" y="133"/>
                  </a:lnTo>
                  <a:lnTo>
                    <a:pt x="31" y="133"/>
                  </a:lnTo>
                  <a:lnTo>
                    <a:pt x="25" y="133"/>
                  </a:lnTo>
                  <a:lnTo>
                    <a:pt x="19" y="129"/>
                  </a:lnTo>
                  <a:lnTo>
                    <a:pt x="15" y="127"/>
                  </a:lnTo>
                  <a:lnTo>
                    <a:pt x="10" y="123"/>
                  </a:lnTo>
                  <a:lnTo>
                    <a:pt x="6" y="120"/>
                  </a:lnTo>
                  <a:lnTo>
                    <a:pt x="4" y="114"/>
                  </a:lnTo>
                  <a:lnTo>
                    <a:pt x="2" y="108"/>
                  </a:lnTo>
                  <a:lnTo>
                    <a:pt x="0" y="104"/>
                  </a:lnTo>
                  <a:lnTo>
                    <a:pt x="0" y="97"/>
                  </a:lnTo>
                  <a:lnTo>
                    <a:pt x="4" y="91"/>
                  </a:lnTo>
                  <a:lnTo>
                    <a:pt x="8" y="85"/>
                  </a:lnTo>
                  <a:lnTo>
                    <a:pt x="10" y="82"/>
                  </a:lnTo>
                  <a:lnTo>
                    <a:pt x="12" y="78"/>
                  </a:lnTo>
                  <a:lnTo>
                    <a:pt x="15" y="74"/>
                  </a:lnTo>
                  <a:lnTo>
                    <a:pt x="17" y="70"/>
                  </a:lnTo>
                  <a:lnTo>
                    <a:pt x="19" y="66"/>
                  </a:lnTo>
                  <a:lnTo>
                    <a:pt x="21" y="63"/>
                  </a:lnTo>
                  <a:lnTo>
                    <a:pt x="21" y="61"/>
                  </a:lnTo>
                  <a:lnTo>
                    <a:pt x="25" y="57"/>
                  </a:lnTo>
                  <a:lnTo>
                    <a:pt x="25" y="53"/>
                  </a:lnTo>
                  <a:lnTo>
                    <a:pt x="25" y="49"/>
                  </a:lnTo>
                  <a:lnTo>
                    <a:pt x="27" y="45"/>
                  </a:lnTo>
                  <a:lnTo>
                    <a:pt x="29" y="42"/>
                  </a:lnTo>
                  <a:lnTo>
                    <a:pt x="29" y="38"/>
                  </a:lnTo>
                  <a:lnTo>
                    <a:pt x="29" y="34"/>
                  </a:lnTo>
                  <a:lnTo>
                    <a:pt x="29" y="30"/>
                  </a:lnTo>
                  <a:lnTo>
                    <a:pt x="29" y="26"/>
                  </a:lnTo>
                  <a:lnTo>
                    <a:pt x="29" y="21"/>
                  </a:lnTo>
                  <a:lnTo>
                    <a:pt x="29" y="15"/>
                  </a:lnTo>
                  <a:lnTo>
                    <a:pt x="29" y="11"/>
                  </a:lnTo>
                  <a:lnTo>
                    <a:pt x="33" y="7"/>
                  </a:lnTo>
                  <a:lnTo>
                    <a:pt x="36" y="6"/>
                  </a:lnTo>
                  <a:lnTo>
                    <a:pt x="40" y="2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7" y="2"/>
                  </a:lnTo>
                  <a:lnTo>
                    <a:pt x="61" y="4"/>
                  </a:lnTo>
                  <a:lnTo>
                    <a:pt x="65" y="6"/>
                  </a:lnTo>
                  <a:lnTo>
                    <a:pt x="67" y="9"/>
                  </a:lnTo>
                  <a:lnTo>
                    <a:pt x="69" y="13"/>
                  </a:lnTo>
                  <a:lnTo>
                    <a:pt x="7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Freeform 28">
              <a:extLst>
                <a:ext uri="{FF2B5EF4-FFF2-40B4-BE49-F238E27FC236}">
                  <a16:creationId xmlns:a16="http://schemas.microsoft.com/office/drawing/2014/main" id="{1662FFAF-C79D-44ED-9A30-D1F2095C3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" y="3615"/>
              <a:ext cx="66" cy="96"/>
            </a:xfrm>
            <a:custGeom>
              <a:avLst/>
              <a:gdLst>
                <a:gd name="T0" fmla="*/ 131 w 131"/>
                <a:gd name="T1" fmla="*/ 25 h 192"/>
                <a:gd name="T2" fmla="*/ 131 w 131"/>
                <a:gd name="T3" fmla="*/ 36 h 192"/>
                <a:gd name="T4" fmla="*/ 131 w 131"/>
                <a:gd name="T5" fmla="*/ 44 h 192"/>
                <a:gd name="T6" fmla="*/ 131 w 131"/>
                <a:gd name="T7" fmla="*/ 53 h 192"/>
                <a:gd name="T8" fmla="*/ 129 w 131"/>
                <a:gd name="T9" fmla="*/ 61 h 192"/>
                <a:gd name="T10" fmla="*/ 129 w 131"/>
                <a:gd name="T11" fmla="*/ 68 h 192"/>
                <a:gd name="T12" fmla="*/ 127 w 131"/>
                <a:gd name="T13" fmla="*/ 78 h 192"/>
                <a:gd name="T14" fmla="*/ 127 w 131"/>
                <a:gd name="T15" fmla="*/ 85 h 192"/>
                <a:gd name="T16" fmla="*/ 127 w 131"/>
                <a:gd name="T17" fmla="*/ 93 h 192"/>
                <a:gd name="T18" fmla="*/ 125 w 131"/>
                <a:gd name="T19" fmla="*/ 101 h 192"/>
                <a:gd name="T20" fmla="*/ 123 w 131"/>
                <a:gd name="T21" fmla="*/ 108 h 192"/>
                <a:gd name="T22" fmla="*/ 119 w 131"/>
                <a:gd name="T23" fmla="*/ 116 h 192"/>
                <a:gd name="T24" fmla="*/ 117 w 131"/>
                <a:gd name="T25" fmla="*/ 121 h 192"/>
                <a:gd name="T26" fmla="*/ 114 w 131"/>
                <a:gd name="T27" fmla="*/ 129 h 192"/>
                <a:gd name="T28" fmla="*/ 110 w 131"/>
                <a:gd name="T29" fmla="*/ 137 h 192"/>
                <a:gd name="T30" fmla="*/ 104 w 131"/>
                <a:gd name="T31" fmla="*/ 144 h 192"/>
                <a:gd name="T32" fmla="*/ 96 w 131"/>
                <a:gd name="T33" fmla="*/ 154 h 192"/>
                <a:gd name="T34" fmla="*/ 85 w 131"/>
                <a:gd name="T35" fmla="*/ 161 h 192"/>
                <a:gd name="T36" fmla="*/ 72 w 131"/>
                <a:gd name="T37" fmla="*/ 171 h 192"/>
                <a:gd name="T38" fmla="*/ 60 w 131"/>
                <a:gd name="T39" fmla="*/ 180 h 192"/>
                <a:gd name="T40" fmla="*/ 47 w 131"/>
                <a:gd name="T41" fmla="*/ 188 h 192"/>
                <a:gd name="T42" fmla="*/ 34 w 131"/>
                <a:gd name="T43" fmla="*/ 192 h 192"/>
                <a:gd name="T44" fmla="*/ 20 w 131"/>
                <a:gd name="T45" fmla="*/ 190 h 192"/>
                <a:gd name="T46" fmla="*/ 11 w 131"/>
                <a:gd name="T47" fmla="*/ 184 h 192"/>
                <a:gd name="T48" fmla="*/ 3 w 131"/>
                <a:gd name="T49" fmla="*/ 173 h 192"/>
                <a:gd name="T50" fmla="*/ 0 w 131"/>
                <a:gd name="T51" fmla="*/ 161 h 192"/>
                <a:gd name="T52" fmla="*/ 0 w 131"/>
                <a:gd name="T53" fmla="*/ 150 h 192"/>
                <a:gd name="T54" fmla="*/ 7 w 131"/>
                <a:gd name="T55" fmla="*/ 137 h 192"/>
                <a:gd name="T56" fmla="*/ 17 w 131"/>
                <a:gd name="T57" fmla="*/ 129 h 192"/>
                <a:gd name="T58" fmla="*/ 24 w 131"/>
                <a:gd name="T59" fmla="*/ 121 h 192"/>
                <a:gd name="T60" fmla="*/ 32 w 131"/>
                <a:gd name="T61" fmla="*/ 112 h 192"/>
                <a:gd name="T62" fmla="*/ 39 w 131"/>
                <a:gd name="T63" fmla="*/ 104 h 192"/>
                <a:gd name="T64" fmla="*/ 47 w 131"/>
                <a:gd name="T65" fmla="*/ 95 h 192"/>
                <a:gd name="T66" fmla="*/ 55 w 131"/>
                <a:gd name="T67" fmla="*/ 85 h 192"/>
                <a:gd name="T68" fmla="*/ 60 w 131"/>
                <a:gd name="T69" fmla="*/ 76 h 192"/>
                <a:gd name="T70" fmla="*/ 68 w 131"/>
                <a:gd name="T71" fmla="*/ 68 h 192"/>
                <a:gd name="T72" fmla="*/ 76 w 131"/>
                <a:gd name="T73" fmla="*/ 59 h 192"/>
                <a:gd name="T74" fmla="*/ 79 w 131"/>
                <a:gd name="T75" fmla="*/ 49 h 192"/>
                <a:gd name="T76" fmla="*/ 83 w 131"/>
                <a:gd name="T77" fmla="*/ 40 h 192"/>
                <a:gd name="T78" fmla="*/ 85 w 131"/>
                <a:gd name="T79" fmla="*/ 28 h 192"/>
                <a:gd name="T80" fmla="*/ 85 w 131"/>
                <a:gd name="T81" fmla="*/ 17 h 192"/>
                <a:gd name="T82" fmla="*/ 89 w 131"/>
                <a:gd name="T83" fmla="*/ 7 h 192"/>
                <a:gd name="T84" fmla="*/ 95 w 131"/>
                <a:gd name="T85" fmla="*/ 2 h 192"/>
                <a:gd name="T86" fmla="*/ 102 w 131"/>
                <a:gd name="T87" fmla="*/ 0 h 192"/>
                <a:gd name="T88" fmla="*/ 112 w 131"/>
                <a:gd name="T89" fmla="*/ 0 h 192"/>
                <a:gd name="T90" fmla="*/ 119 w 131"/>
                <a:gd name="T91" fmla="*/ 2 h 192"/>
                <a:gd name="T92" fmla="*/ 125 w 131"/>
                <a:gd name="T93" fmla="*/ 7 h 192"/>
                <a:gd name="T94" fmla="*/ 129 w 131"/>
                <a:gd name="T95" fmla="*/ 17 h 192"/>
                <a:gd name="T96" fmla="*/ 131 w 131"/>
                <a:gd name="T97" fmla="*/ 21 h 1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1"/>
                <a:gd name="T148" fmla="*/ 0 h 192"/>
                <a:gd name="T149" fmla="*/ 131 w 131"/>
                <a:gd name="T150" fmla="*/ 192 h 1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1" h="192">
                  <a:moveTo>
                    <a:pt x="131" y="21"/>
                  </a:moveTo>
                  <a:lnTo>
                    <a:pt x="131" y="25"/>
                  </a:lnTo>
                  <a:lnTo>
                    <a:pt x="131" y="30"/>
                  </a:lnTo>
                  <a:lnTo>
                    <a:pt x="131" y="36"/>
                  </a:lnTo>
                  <a:lnTo>
                    <a:pt x="131" y="40"/>
                  </a:lnTo>
                  <a:lnTo>
                    <a:pt x="131" y="44"/>
                  </a:lnTo>
                  <a:lnTo>
                    <a:pt x="131" y="47"/>
                  </a:lnTo>
                  <a:lnTo>
                    <a:pt x="131" y="53"/>
                  </a:lnTo>
                  <a:lnTo>
                    <a:pt x="131" y="57"/>
                  </a:lnTo>
                  <a:lnTo>
                    <a:pt x="129" y="61"/>
                  </a:lnTo>
                  <a:lnTo>
                    <a:pt x="129" y="64"/>
                  </a:lnTo>
                  <a:lnTo>
                    <a:pt x="129" y="68"/>
                  </a:lnTo>
                  <a:lnTo>
                    <a:pt x="129" y="74"/>
                  </a:lnTo>
                  <a:lnTo>
                    <a:pt x="127" y="78"/>
                  </a:lnTo>
                  <a:lnTo>
                    <a:pt x="127" y="82"/>
                  </a:lnTo>
                  <a:lnTo>
                    <a:pt x="127" y="85"/>
                  </a:lnTo>
                  <a:lnTo>
                    <a:pt x="127" y="89"/>
                  </a:lnTo>
                  <a:lnTo>
                    <a:pt x="127" y="93"/>
                  </a:lnTo>
                  <a:lnTo>
                    <a:pt x="127" y="97"/>
                  </a:lnTo>
                  <a:lnTo>
                    <a:pt x="125" y="101"/>
                  </a:lnTo>
                  <a:lnTo>
                    <a:pt x="123" y="104"/>
                  </a:lnTo>
                  <a:lnTo>
                    <a:pt x="123" y="108"/>
                  </a:lnTo>
                  <a:lnTo>
                    <a:pt x="121" y="112"/>
                  </a:lnTo>
                  <a:lnTo>
                    <a:pt x="119" y="116"/>
                  </a:lnTo>
                  <a:lnTo>
                    <a:pt x="119" y="120"/>
                  </a:lnTo>
                  <a:lnTo>
                    <a:pt x="117" y="121"/>
                  </a:lnTo>
                  <a:lnTo>
                    <a:pt x="115" y="125"/>
                  </a:lnTo>
                  <a:lnTo>
                    <a:pt x="114" y="129"/>
                  </a:lnTo>
                  <a:lnTo>
                    <a:pt x="112" y="133"/>
                  </a:lnTo>
                  <a:lnTo>
                    <a:pt x="110" y="137"/>
                  </a:lnTo>
                  <a:lnTo>
                    <a:pt x="108" y="141"/>
                  </a:lnTo>
                  <a:lnTo>
                    <a:pt x="104" y="144"/>
                  </a:lnTo>
                  <a:lnTo>
                    <a:pt x="102" y="148"/>
                  </a:lnTo>
                  <a:lnTo>
                    <a:pt x="96" y="154"/>
                  </a:lnTo>
                  <a:lnTo>
                    <a:pt x="91" y="158"/>
                  </a:lnTo>
                  <a:lnTo>
                    <a:pt x="85" y="161"/>
                  </a:lnTo>
                  <a:lnTo>
                    <a:pt x="79" y="167"/>
                  </a:lnTo>
                  <a:lnTo>
                    <a:pt x="72" y="171"/>
                  </a:lnTo>
                  <a:lnTo>
                    <a:pt x="66" y="175"/>
                  </a:lnTo>
                  <a:lnTo>
                    <a:pt x="60" y="180"/>
                  </a:lnTo>
                  <a:lnTo>
                    <a:pt x="55" y="184"/>
                  </a:lnTo>
                  <a:lnTo>
                    <a:pt x="47" y="188"/>
                  </a:lnTo>
                  <a:lnTo>
                    <a:pt x="39" y="190"/>
                  </a:lnTo>
                  <a:lnTo>
                    <a:pt x="34" y="192"/>
                  </a:lnTo>
                  <a:lnTo>
                    <a:pt x="28" y="192"/>
                  </a:lnTo>
                  <a:lnTo>
                    <a:pt x="20" y="190"/>
                  </a:lnTo>
                  <a:lnTo>
                    <a:pt x="17" y="188"/>
                  </a:lnTo>
                  <a:lnTo>
                    <a:pt x="11" y="184"/>
                  </a:lnTo>
                  <a:lnTo>
                    <a:pt x="7" y="180"/>
                  </a:lnTo>
                  <a:lnTo>
                    <a:pt x="3" y="173"/>
                  </a:lnTo>
                  <a:lnTo>
                    <a:pt x="0" y="169"/>
                  </a:lnTo>
                  <a:lnTo>
                    <a:pt x="0" y="161"/>
                  </a:lnTo>
                  <a:lnTo>
                    <a:pt x="0" y="156"/>
                  </a:lnTo>
                  <a:lnTo>
                    <a:pt x="0" y="150"/>
                  </a:lnTo>
                  <a:lnTo>
                    <a:pt x="3" y="144"/>
                  </a:lnTo>
                  <a:lnTo>
                    <a:pt x="7" y="137"/>
                  </a:lnTo>
                  <a:lnTo>
                    <a:pt x="13" y="133"/>
                  </a:lnTo>
                  <a:lnTo>
                    <a:pt x="17" y="129"/>
                  </a:lnTo>
                  <a:lnTo>
                    <a:pt x="20" y="125"/>
                  </a:lnTo>
                  <a:lnTo>
                    <a:pt x="24" y="121"/>
                  </a:lnTo>
                  <a:lnTo>
                    <a:pt x="28" y="118"/>
                  </a:lnTo>
                  <a:lnTo>
                    <a:pt x="32" y="112"/>
                  </a:lnTo>
                  <a:lnTo>
                    <a:pt x="36" y="108"/>
                  </a:lnTo>
                  <a:lnTo>
                    <a:pt x="39" y="104"/>
                  </a:lnTo>
                  <a:lnTo>
                    <a:pt x="43" y="101"/>
                  </a:lnTo>
                  <a:lnTo>
                    <a:pt x="47" y="95"/>
                  </a:lnTo>
                  <a:lnTo>
                    <a:pt x="51" y="89"/>
                  </a:lnTo>
                  <a:lnTo>
                    <a:pt x="55" y="85"/>
                  </a:lnTo>
                  <a:lnTo>
                    <a:pt x="58" y="82"/>
                  </a:lnTo>
                  <a:lnTo>
                    <a:pt x="60" y="76"/>
                  </a:lnTo>
                  <a:lnTo>
                    <a:pt x="64" y="72"/>
                  </a:lnTo>
                  <a:lnTo>
                    <a:pt x="68" y="68"/>
                  </a:lnTo>
                  <a:lnTo>
                    <a:pt x="72" y="64"/>
                  </a:lnTo>
                  <a:lnTo>
                    <a:pt x="76" y="59"/>
                  </a:lnTo>
                  <a:lnTo>
                    <a:pt x="77" y="53"/>
                  </a:lnTo>
                  <a:lnTo>
                    <a:pt x="79" y="49"/>
                  </a:lnTo>
                  <a:lnTo>
                    <a:pt x="81" y="44"/>
                  </a:lnTo>
                  <a:lnTo>
                    <a:pt x="83" y="40"/>
                  </a:lnTo>
                  <a:lnTo>
                    <a:pt x="83" y="34"/>
                  </a:lnTo>
                  <a:lnTo>
                    <a:pt x="85" y="28"/>
                  </a:lnTo>
                  <a:lnTo>
                    <a:pt x="85" y="21"/>
                  </a:lnTo>
                  <a:lnTo>
                    <a:pt x="85" y="17"/>
                  </a:lnTo>
                  <a:lnTo>
                    <a:pt x="87" y="11"/>
                  </a:lnTo>
                  <a:lnTo>
                    <a:pt x="89" y="7"/>
                  </a:lnTo>
                  <a:lnTo>
                    <a:pt x="93" y="6"/>
                  </a:lnTo>
                  <a:lnTo>
                    <a:pt x="95" y="2"/>
                  </a:lnTo>
                  <a:lnTo>
                    <a:pt x="98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5" y="0"/>
                  </a:lnTo>
                  <a:lnTo>
                    <a:pt x="119" y="2"/>
                  </a:lnTo>
                  <a:lnTo>
                    <a:pt x="123" y="6"/>
                  </a:lnTo>
                  <a:lnTo>
                    <a:pt x="125" y="7"/>
                  </a:lnTo>
                  <a:lnTo>
                    <a:pt x="127" y="11"/>
                  </a:lnTo>
                  <a:lnTo>
                    <a:pt x="129" y="17"/>
                  </a:lnTo>
                  <a:lnTo>
                    <a:pt x="13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Freeform 29">
              <a:extLst>
                <a:ext uri="{FF2B5EF4-FFF2-40B4-BE49-F238E27FC236}">
                  <a16:creationId xmlns:a16="http://schemas.microsoft.com/office/drawing/2014/main" id="{B8C7E9F4-8E72-4C2E-8C9C-EFB0A2EB1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3718"/>
              <a:ext cx="75" cy="67"/>
            </a:xfrm>
            <a:custGeom>
              <a:avLst/>
              <a:gdLst>
                <a:gd name="T0" fmla="*/ 141 w 150"/>
                <a:gd name="T1" fmla="*/ 29 h 133"/>
                <a:gd name="T2" fmla="*/ 144 w 150"/>
                <a:gd name="T3" fmla="*/ 40 h 133"/>
                <a:gd name="T4" fmla="*/ 148 w 150"/>
                <a:gd name="T5" fmla="*/ 50 h 133"/>
                <a:gd name="T6" fmla="*/ 150 w 150"/>
                <a:gd name="T7" fmla="*/ 61 h 133"/>
                <a:gd name="T8" fmla="*/ 146 w 150"/>
                <a:gd name="T9" fmla="*/ 69 h 133"/>
                <a:gd name="T10" fmla="*/ 141 w 150"/>
                <a:gd name="T11" fmla="*/ 76 h 133"/>
                <a:gd name="T12" fmla="*/ 133 w 150"/>
                <a:gd name="T13" fmla="*/ 86 h 133"/>
                <a:gd name="T14" fmla="*/ 120 w 150"/>
                <a:gd name="T15" fmla="*/ 97 h 133"/>
                <a:gd name="T16" fmla="*/ 110 w 150"/>
                <a:gd name="T17" fmla="*/ 103 h 133"/>
                <a:gd name="T18" fmla="*/ 104 w 150"/>
                <a:gd name="T19" fmla="*/ 107 h 133"/>
                <a:gd name="T20" fmla="*/ 95 w 150"/>
                <a:gd name="T21" fmla="*/ 110 h 133"/>
                <a:gd name="T22" fmla="*/ 87 w 150"/>
                <a:gd name="T23" fmla="*/ 112 h 133"/>
                <a:gd name="T24" fmla="*/ 80 w 150"/>
                <a:gd name="T25" fmla="*/ 116 h 133"/>
                <a:gd name="T26" fmla="*/ 72 w 150"/>
                <a:gd name="T27" fmla="*/ 118 h 133"/>
                <a:gd name="T28" fmla="*/ 65 w 150"/>
                <a:gd name="T29" fmla="*/ 122 h 133"/>
                <a:gd name="T30" fmla="*/ 57 w 150"/>
                <a:gd name="T31" fmla="*/ 124 h 133"/>
                <a:gd name="T32" fmla="*/ 47 w 150"/>
                <a:gd name="T33" fmla="*/ 127 h 133"/>
                <a:gd name="T34" fmla="*/ 40 w 150"/>
                <a:gd name="T35" fmla="*/ 131 h 133"/>
                <a:gd name="T36" fmla="*/ 28 w 150"/>
                <a:gd name="T37" fmla="*/ 133 h 133"/>
                <a:gd name="T38" fmla="*/ 17 w 150"/>
                <a:gd name="T39" fmla="*/ 133 h 133"/>
                <a:gd name="T40" fmla="*/ 9 w 150"/>
                <a:gd name="T41" fmla="*/ 129 h 133"/>
                <a:gd name="T42" fmla="*/ 4 w 150"/>
                <a:gd name="T43" fmla="*/ 122 h 133"/>
                <a:gd name="T44" fmla="*/ 0 w 150"/>
                <a:gd name="T45" fmla="*/ 112 h 133"/>
                <a:gd name="T46" fmla="*/ 0 w 150"/>
                <a:gd name="T47" fmla="*/ 103 h 133"/>
                <a:gd name="T48" fmla="*/ 4 w 150"/>
                <a:gd name="T49" fmla="*/ 95 h 133"/>
                <a:gd name="T50" fmla="*/ 11 w 150"/>
                <a:gd name="T51" fmla="*/ 88 h 133"/>
                <a:gd name="T52" fmla="*/ 21 w 150"/>
                <a:gd name="T53" fmla="*/ 84 h 133"/>
                <a:gd name="T54" fmla="*/ 32 w 150"/>
                <a:gd name="T55" fmla="*/ 78 h 133"/>
                <a:gd name="T56" fmla="*/ 44 w 150"/>
                <a:gd name="T57" fmla="*/ 72 h 133"/>
                <a:gd name="T58" fmla="*/ 51 w 150"/>
                <a:gd name="T59" fmla="*/ 69 h 133"/>
                <a:gd name="T60" fmla="*/ 61 w 150"/>
                <a:gd name="T61" fmla="*/ 65 h 133"/>
                <a:gd name="T62" fmla="*/ 68 w 150"/>
                <a:gd name="T63" fmla="*/ 57 h 133"/>
                <a:gd name="T64" fmla="*/ 76 w 150"/>
                <a:gd name="T65" fmla="*/ 51 h 133"/>
                <a:gd name="T66" fmla="*/ 84 w 150"/>
                <a:gd name="T67" fmla="*/ 42 h 133"/>
                <a:gd name="T68" fmla="*/ 89 w 150"/>
                <a:gd name="T69" fmla="*/ 32 h 133"/>
                <a:gd name="T70" fmla="*/ 95 w 150"/>
                <a:gd name="T71" fmla="*/ 27 h 133"/>
                <a:gd name="T72" fmla="*/ 97 w 150"/>
                <a:gd name="T73" fmla="*/ 17 h 133"/>
                <a:gd name="T74" fmla="*/ 101 w 150"/>
                <a:gd name="T75" fmla="*/ 10 h 133"/>
                <a:gd name="T76" fmla="*/ 106 w 150"/>
                <a:gd name="T77" fmla="*/ 4 h 133"/>
                <a:gd name="T78" fmla="*/ 114 w 150"/>
                <a:gd name="T79" fmla="*/ 0 h 133"/>
                <a:gd name="T80" fmla="*/ 122 w 150"/>
                <a:gd name="T81" fmla="*/ 0 h 133"/>
                <a:gd name="T82" fmla="*/ 129 w 150"/>
                <a:gd name="T83" fmla="*/ 4 h 133"/>
                <a:gd name="T84" fmla="*/ 135 w 150"/>
                <a:gd name="T85" fmla="*/ 10 h 133"/>
                <a:gd name="T86" fmla="*/ 139 w 150"/>
                <a:gd name="T87" fmla="*/ 17 h 133"/>
                <a:gd name="T88" fmla="*/ 141 w 150"/>
                <a:gd name="T89" fmla="*/ 23 h 13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0"/>
                <a:gd name="T136" fmla="*/ 0 h 133"/>
                <a:gd name="T137" fmla="*/ 150 w 150"/>
                <a:gd name="T138" fmla="*/ 133 h 13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0" h="133">
                  <a:moveTo>
                    <a:pt x="141" y="23"/>
                  </a:moveTo>
                  <a:lnTo>
                    <a:pt x="141" y="29"/>
                  </a:lnTo>
                  <a:lnTo>
                    <a:pt x="141" y="34"/>
                  </a:lnTo>
                  <a:lnTo>
                    <a:pt x="144" y="40"/>
                  </a:lnTo>
                  <a:lnTo>
                    <a:pt x="146" y="44"/>
                  </a:lnTo>
                  <a:lnTo>
                    <a:pt x="148" y="50"/>
                  </a:lnTo>
                  <a:lnTo>
                    <a:pt x="150" y="55"/>
                  </a:lnTo>
                  <a:lnTo>
                    <a:pt x="150" y="61"/>
                  </a:lnTo>
                  <a:lnTo>
                    <a:pt x="150" y="65"/>
                  </a:lnTo>
                  <a:lnTo>
                    <a:pt x="146" y="69"/>
                  </a:lnTo>
                  <a:lnTo>
                    <a:pt x="144" y="72"/>
                  </a:lnTo>
                  <a:lnTo>
                    <a:pt x="141" y="76"/>
                  </a:lnTo>
                  <a:lnTo>
                    <a:pt x="139" y="80"/>
                  </a:lnTo>
                  <a:lnTo>
                    <a:pt x="133" y="86"/>
                  </a:lnTo>
                  <a:lnTo>
                    <a:pt x="127" y="91"/>
                  </a:lnTo>
                  <a:lnTo>
                    <a:pt x="120" y="97"/>
                  </a:lnTo>
                  <a:lnTo>
                    <a:pt x="114" y="101"/>
                  </a:lnTo>
                  <a:lnTo>
                    <a:pt x="110" y="103"/>
                  </a:lnTo>
                  <a:lnTo>
                    <a:pt x="108" y="105"/>
                  </a:lnTo>
                  <a:lnTo>
                    <a:pt x="104" y="107"/>
                  </a:lnTo>
                  <a:lnTo>
                    <a:pt x="101" y="108"/>
                  </a:lnTo>
                  <a:lnTo>
                    <a:pt x="95" y="110"/>
                  </a:lnTo>
                  <a:lnTo>
                    <a:pt x="91" y="112"/>
                  </a:lnTo>
                  <a:lnTo>
                    <a:pt x="87" y="112"/>
                  </a:lnTo>
                  <a:lnTo>
                    <a:pt x="84" y="114"/>
                  </a:lnTo>
                  <a:lnTo>
                    <a:pt x="80" y="116"/>
                  </a:lnTo>
                  <a:lnTo>
                    <a:pt x="76" y="116"/>
                  </a:lnTo>
                  <a:lnTo>
                    <a:pt x="72" y="118"/>
                  </a:lnTo>
                  <a:lnTo>
                    <a:pt x="68" y="120"/>
                  </a:lnTo>
                  <a:lnTo>
                    <a:pt x="65" y="122"/>
                  </a:lnTo>
                  <a:lnTo>
                    <a:pt x="61" y="124"/>
                  </a:lnTo>
                  <a:lnTo>
                    <a:pt x="57" y="124"/>
                  </a:lnTo>
                  <a:lnTo>
                    <a:pt x="51" y="127"/>
                  </a:lnTo>
                  <a:lnTo>
                    <a:pt x="47" y="127"/>
                  </a:lnTo>
                  <a:lnTo>
                    <a:pt x="44" y="129"/>
                  </a:lnTo>
                  <a:lnTo>
                    <a:pt x="40" y="131"/>
                  </a:lnTo>
                  <a:lnTo>
                    <a:pt x="36" y="133"/>
                  </a:lnTo>
                  <a:lnTo>
                    <a:pt x="28" y="133"/>
                  </a:lnTo>
                  <a:lnTo>
                    <a:pt x="25" y="133"/>
                  </a:lnTo>
                  <a:lnTo>
                    <a:pt x="17" y="133"/>
                  </a:lnTo>
                  <a:lnTo>
                    <a:pt x="13" y="131"/>
                  </a:lnTo>
                  <a:lnTo>
                    <a:pt x="9" y="129"/>
                  </a:lnTo>
                  <a:lnTo>
                    <a:pt x="8" y="126"/>
                  </a:lnTo>
                  <a:lnTo>
                    <a:pt x="4" y="122"/>
                  </a:lnTo>
                  <a:lnTo>
                    <a:pt x="4" y="118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3"/>
                  </a:lnTo>
                  <a:lnTo>
                    <a:pt x="2" y="99"/>
                  </a:lnTo>
                  <a:lnTo>
                    <a:pt x="4" y="95"/>
                  </a:lnTo>
                  <a:lnTo>
                    <a:pt x="8" y="91"/>
                  </a:lnTo>
                  <a:lnTo>
                    <a:pt x="11" y="88"/>
                  </a:lnTo>
                  <a:lnTo>
                    <a:pt x="17" y="86"/>
                  </a:lnTo>
                  <a:lnTo>
                    <a:pt x="21" y="84"/>
                  </a:lnTo>
                  <a:lnTo>
                    <a:pt x="28" y="80"/>
                  </a:lnTo>
                  <a:lnTo>
                    <a:pt x="32" y="78"/>
                  </a:lnTo>
                  <a:lnTo>
                    <a:pt x="38" y="76"/>
                  </a:lnTo>
                  <a:lnTo>
                    <a:pt x="44" y="72"/>
                  </a:lnTo>
                  <a:lnTo>
                    <a:pt x="47" y="72"/>
                  </a:lnTo>
                  <a:lnTo>
                    <a:pt x="51" y="69"/>
                  </a:lnTo>
                  <a:lnTo>
                    <a:pt x="57" y="67"/>
                  </a:lnTo>
                  <a:lnTo>
                    <a:pt x="61" y="65"/>
                  </a:lnTo>
                  <a:lnTo>
                    <a:pt x="65" y="61"/>
                  </a:lnTo>
                  <a:lnTo>
                    <a:pt x="68" y="57"/>
                  </a:lnTo>
                  <a:lnTo>
                    <a:pt x="74" y="55"/>
                  </a:lnTo>
                  <a:lnTo>
                    <a:pt x="76" y="51"/>
                  </a:lnTo>
                  <a:lnTo>
                    <a:pt x="82" y="48"/>
                  </a:lnTo>
                  <a:lnTo>
                    <a:pt x="84" y="42"/>
                  </a:lnTo>
                  <a:lnTo>
                    <a:pt x="87" y="36"/>
                  </a:lnTo>
                  <a:lnTo>
                    <a:pt x="89" y="32"/>
                  </a:lnTo>
                  <a:lnTo>
                    <a:pt x="93" y="31"/>
                  </a:lnTo>
                  <a:lnTo>
                    <a:pt x="95" y="27"/>
                  </a:lnTo>
                  <a:lnTo>
                    <a:pt x="97" y="23"/>
                  </a:lnTo>
                  <a:lnTo>
                    <a:pt x="97" y="17"/>
                  </a:lnTo>
                  <a:lnTo>
                    <a:pt x="97" y="13"/>
                  </a:lnTo>
                  <a:lnTo>
                    <a:pt x="101" y="10"/>
                  </a:lnTo>
                  <a:lnTo>
                    <a:pt x="104" y="8"/>
                  </a:lnTo>
                  <a:lnTo>
                    <a:pt x="106" y="4"/>
                  </a:lnTo>
                  <a:lnTo>
                    <a:pt x="110" y="2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5" y="2"/>
                  </a:lnTo>
                  <a:lnTo>
                    <a:pt x="129" y="4"/>
                  </a:lnTo>
                  <a:lnTo>
                    <a:pt x="133" y="8"/>
                  </a:lnTo>
                  <a:lnTo>
                    <a:pt x="135" y="10"/>
                  </a:lnTo>
                  <a:lnTo>
                    <a:pt x="137" y="13"/>
                  </a:lnTo>
                  <a:lnTo>
                    <a:pt x="139" y="17"/>
                  </a:lnTo>
                  <a:lnTo>
                    <a:pt x="141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Freeform 30">
              <a:extLst>
                <a:ext uri="{FF2B5EF4-FFF2-40B4-BE49-F238E27FC236}">
                  <a16:creationId xmlns:a16="http://schemas.microsoft.com/office/drawing/2014/main" id="{C2CB5254-EC83-4D70-8DF7-C4011CF12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" y="3115"/>
              <a:ext cx="31" cy="54"/>
            </a:xfrm>
            <a:custGeom>
              <a:avLst/>
              <a:gdLst>
                <a:gd name="T0" fmla="*/ 59 w 60"/>
                <a:gd name="T1" fmla="*/ 21 h 109"/>
                <a:gd name="T2" fmla="*/ 59 w 60"/>
                <a:gd name="T3" fmla="*/ 25 h 109"/>
                <a:gd name="T4" fmla="*/ 60 w 60"/>
                <a:gd name="T5" fmla="*/ 31 h 109"/>
                <a:gd name="T6" fmla="*/ 60 w 60"/>
                <a:gd name="T7" fmla="*/ 36 h 109"/>
                <a:gd name="T8" fmla="*/ 60 w 60"/>
                <a:gd name="T9" fmla="*/ 40 h 109"/>
                <a:gd name="T10" fmla="*/ 60 w 60"/>
                <a:gd name="T11" fmla="*/ 44 h 109"/>
                <a:gd name="T12" fmla="*/ 60 w 60"/>
                <a:gd name="T13" fmla="*/ 50 h 109"/>
                <a:gd name="T14" fmla="*/ 59 w 60"/>
                <a:gd name="T15" fmla="*/ 55 h 109"/>
                <a:gd name="T16" fmla="*/ 59 w 60"/>
                <a:gd name="T17" fmla="*/ 59 h 109"/>
                <a:gd name="T18" fmla="*/ 57 w 60"/>
                <a:gd name="T19" fmla="*/ 63 h 109"/>
                <a:gd name="T20" fmla="*/ 57 w 60"/>
                <a:gd name="T21" fmla="*/ 69 h 109"/>
                <a:gd name="T22" fmla="*/ 55 w 60"/>
                <a:gd name="T23" fmla="*/ 73 h 109"/>
                <a:gd name="T24" fmla="*/ 53 w 60"/>
                <a:gd name="T25" fmla="*/ 78 h 109"/>
                <a:gd name="T26" fmla="*/ 51 w 60"/>
                <a:gd name="T27" fmla="*/ 82 h 109"/>
                <a:gd name="T28" fmla="*/ 49 w 60"/>
                <a:gd name="T29" fmla="*/ 88 h 109"/>
                <a:gd name="T30" fmla="*/ 47 w 60"/>
                <a:gd name="T31" fmla="*/ 92 h 109"/>
                <a:gd name="T32" fmla="*/ 45 w 60"/>
                <a:gd name="T33" fmla="*/ 97 h 109"/>
                <a:gd name="T34" fmla="*/ 43 w 60"/>
                <a:gd name="T35" fmla="*/ 101 h 109"/>
                <a:gd name="T36" fmla="*/ 41 w 60"/>
                <a:gd name="T37" fmla="*/ 105 h 109"/>
                <a:gd name="T38" fmla="*/ 38 w 60"/>
                <a:gd name="T39" fmla="*/ 105 h 109"/>
                <a:gd name="T40" fmla="*/ 36 w 60"/>
                <a:gd name="T41" fmla="*/ 109 h 109"/>
                <a:gd name="T42" fmla="*/ 30 w 60"/>
                <a:gd name="T43" fmla="*/ 109 h 109"/>
                <a:gd name="T44" fmla="*/ 22 w 60"/>
                <a:gd name="T45" fmla="*/ 109 h 109"/>
                <a:gd name="T46" fmla="*/ 19 w 60"/>
                <a:gd name="T47" fmla="*/ 105 h 109"/>
                <a:gd name="T48" fmla="*/ 15 w 60"/>
                <a:gd name="T49" fmla="*/ 101 h 109"/>
                <a:gd name="T50" fmla="*/ 13 w 60"/>
                <a:gd name="T51" fmla="*/ 93 h 109"/>
                <a:gd name="T52" fmla="*/ 15 w 60"/>
                <a:gd name="T53" fmla="*/ 88 h 109"/>
                <a:gd name="T54" fmla="*/ 15 w 60"/>
                <a:gd name="T55" fmla="*/ 84 h 109"/>
                <a:gd name="T56" fmla="*/ 17 w 60"/>
                <a:gd name="T57" fmla="*/ 80 h 109"/>
                <a:gd name="T58" fmla="*/ 17 w 60"/>
                <a:gd name="T59" fmla="*/ 76 h 109"/>
                <a:gd name="T60" fmla="*/ 17 w 60"/>
                <a:gd name="T61" fmla="*/ 74 h 109"/>
                <a:gd name="T62" fmla="*/ 15 w 60"/>
                <a:gd name="T63" fmla="*/ 69 h 109"/>
                <a:gd name="T64" fmla="*/ 13 w 60"/>
                <a:gd name="T65" fmla="*/ 61 h 109"/>
                <a:gd name="T66" fmla="*/ 9 w 60"/>
                <a:gd name="T67" fmla="*/ 57 h 109"/>
                <a:gd name="T68" fmla="*/ 7 w 60"/>
                <a:gd name="T69" fmla="*/ 52 h 109"/>
                <a:gd name="T70" fmla="*/ 5 w 60"/>
                <a:gd name="T71" fmla="*/ 44 h 109"/>
                <a:gd name="T72" fmla="*/ 2 w 60"/>
                <a:gd name="T73" fmla="*/ 38 h 109"/>
                <a:gd name="T74" fmla="*/ 0 w 60"/>
                <a:gd name="T75" fmla="*/ 35 h 109"/>
                <a:gd name="T76" fmla="*/ 0 w 60"/>
                <a:gd name="T77" fmla="*/ 31 h 109"/>
                <a:gd name="T78" fmla="*/ 0 w 60"/>
                <a:gd name="T79" fmla="*/ 27 h 109"/>
                <a:gd name="T80" fmla="*/ 0 w 60"/>
                <a:gd name="T81" fmla="*/ 25 h 109"/>
                <a:gd name="T82" fmla="*/ 2 w 60"/>
                <a:gd name="T83" fmla="*/ 19 h 109"/>
                <a:gd name="T84" fmla="*/ 3 w 60"/>
                <a:gd name="T85" fmla="*/ 16 h 109"/>
                <a:gd name="T86" fmla="*/ 7 w 60"/>
                <a:gd name="T87" fmla="*/ 10 h 109"/>
                <a:gd name="T88" fmla="*/ 11 w 60"/>
                <a:gd name="T89" fmla="*/ 6 h 109"/>
                <a:gd name="T90" fmla="*/ 15 w 60"/>
                <a:gd name="T91" fmla="*/ 2 h 109"/>
                <a:gd name="T92" fmla="*/ 21 w 60"/>
                <a:gd name="T93" fmla="*/ 0 h 109"/>
                <a:gd name="T94" fmla="*/ 26 w 60"/>
                <a:gd name="T95" fmla="*/ 0 h 109"/>
                <a:gd name="T96" fmla="*/ 32 w 60"/>
                <a:gd name="T97" fmla="*/ 0 h 109"/>
                <a:gd name="T98" fmla="*/ 38 w 60"/>
                <a:gd name="T99" fmla="*/ 0 h 109"/>
                <a:gd name="T100" fmla="*/ 41 w 60"/>
                <a:gd name="T101" fmla="*/ 2 h 109"/>
                <a:gd name="T102" fmla="*/ 47 w 60"/>
                <a:gd name="T103" fmla="*/ 4 h 109"/>
                <a:gd name="T104" fmla="*/ 53 w 60"/>
                <a:gd name="T105" fmla="*/ 8 h 109"/>
                <a:gd name="T106" fmla="*/ 53 w 60"/>
                <a:gd name="T107" fmla="*/ 12 h 109"/>
                <a:gd name="T108" fmla="*/ 55 w 60"/>
                <a:gd name="T109" fmla="*/ 14 h 109"/>
                <a:gd name="T110" fmla="*/ 57 w 60"/>
                <a:gd name="T111" fmla="*/ 17 h 109"/>
                <a:gd name="T112" fmla="*/ 59 w 60"/>
                <a:gd name="T113" fmla="*/ 21 h 109"/>
                <a:gd name="T114" fmla="*/ 59 w 60"/>
                <a:gd name="T115" fmla="*/ 21 h 10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0"/>
                <a:gd name="T175" fmla="*/ 0 h 109"/>
                <a:gd name="T176" fmla="*/ 60 w 60"/>
                <a:gd name="T177" fmla="*/ 109 h 10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0" h="109">
                  <a:moveTo>
                    <a:pt x="59" y="21"/>
                  </a:moveTo>
                  <a:lnTo>
                    <a:pt x="59" y="25"/>
                  </a:lnTo>
                  <a:lnTo>
                    <a:pt x="60" y="31"/>
                  </a:lnTo>
                  <a:lnTo>
                    <a:pt x="60" y="36"/>
                  </a:lnTo>
                  <a:lnTo>
                    <a:pt x="60" y="40"/>
                  </a:lnTo>
                  <a:lnTo>
                    <a:pt x="60" y="44"/>
                  </a:lnTo>
                  <a:lnTo>
                    <a:pt x="60" y="50"/>
                  </a:lnTo>
                  <a:lnTo>
                    <a:pt x="59" y="55"/>
                  </a:lnTo>
                  <a:lnTo>
                    <a:pt x="59" y="59"/>
                  </a:lnTo>
                  <a:lnTo>
                    <a:pt x="57" y="63"/>
                  </a:lnTo>
                  <a:lnTo>
                    <a:pt x="57" y="69"/>
                  </a:lnTo>
                  <a:lnTo>
                    <a:pt x="55" y="73"/>
                  </a:lnTo>
                  <a:lnTo>
                    <a:pt x="53" y="78"/>
                  </a:lnTo>
                  <a:lnTo>
                    <a:pt x="51" y="82"/>
                  </a:lnTo>
                  <a:lnTo>
                    <a:pt x="49" y="88"/>
                  </a:lnTo>
                  <a:lnTo>
                    <a:pt x="47" y="92"/>
                  </a:lnTo>
                  <a:lnTo>
                    <a:pt x="45" y="97"/>
                  </a:lnTo>
                  <a:lnTo>
                    <a:pt x="43" y="101"/>
                  </a:lnTo>
                  <a:lnTo>
                    <a:pt x="41" y="105"/>
                  </a:lnTo>
                  <a:lnTo>
                    <a:pt x="38" y="105"/>
                  </a:lnTo>
                  <a:lnTo>
                    <a:pt x="36" y="109"/>
                  </a:lnTo>
                  <a:lnTo>
                    <a:pt x="30" y="109"/>
                  </a:lnTo>
                  <a:lnTo>
                    <a:pt x="22" y="109"/>
                  </a:lnTo>
                  <a:lnTo>
                    <a:pt x="19" y="105"/>
                  </a:lnTo>
                  <a:lnTo>
                    <a:pt x="15" y="101"/>
                  </a:lnTo>
                  <a:lnTo>
                    <a:pt x="13" y="93"/>
                  </a:lnTo>
                  <a:lnTo>
                    <a:pt x="15" y="88"/>
                  </a:lnTo>
                  <a:lnTo>
                    <a:pt x="15" y="84"/>
                  </a:lnTo>
                  <a:lnTo>
                    <a:pt x="17" y="80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5" y="69"/>
                  </a:lnTo>
                  <a:lnTo>
                    <a:pt x="13" y="61"/>
                  </a:lnTo>
                  <a:lnTo>
                    <a:pt x="9" y="57"/>
                  </a:lnTo>
                  <a:lnTo>
                    <a:pt x="7" y="52"/>
                  </a:lnTo>
                  <a:lnTo>
                    <a:pt x="5" y="44"/>
                  </a:lnTo>
                  <a:lnTo>
                    <a:pt x="2" y="38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3" y="16"/>
                  </a:lnTo>
                  <a:lnTo>
                    <a:pt x="7" y="10"/>
                  </a:lnTo>
                  <a:lnTo>
                    <a:pt x="11" y="6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1" y="2"/>
                  </a:lnTo>
                  <a:lnTo>
                    <a:pt x="47" y="4"/>
                  </a:lnTo>
                  <a:lnTo>
                    <a:pt x="53" y="8"/>
                  </a:lnTo>
                  <a:lnTo>
                    <a:pt x="53" y="12"/>
                  </a:lnTo>
                  <a:lnTo>
                    <a:pt x="55" y="14"/>
                  </a:lnTo>
                  <a:lnTo>
                    <a:pt x="57" y="17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Freeform 31">
              <a:extLst>
                <a:ext uri="{FF2B5EF4-FFF2-40B4-BE49-F238E27FC236}">
                  <a16:creationId xmlns:a16="http://schemas.microsoft.com/office/drawing/2014/main" id="{B2385543-68F3-489E-AB0F-3350ED6E8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3136"/>
              <a:ext cx="31" cy="65"/>
            </a:xfrm>
            <a:custGeom>
              <a:avLst/>
              <a:gdLst>
                <a:gd name="T0" fmla="*/ 61 w 63"/>
                <a:gd name="T1" fmla="*/ 17 h 131"/>
                <a:gd name="T2" fmla="*/ 61 w 63"/>
                <a:gd name="T3" fmla="*/ 23 h 131"/>
                <a:gd name="T4" fmla="*/ 61 w 63"/>
                <a:gd name="T5" fmla="*/ 31 h 131"/>
                <a:gd name="T6" fmla="*/ 63 w 63"/>
                <a:gd name="T7" fmla="*/ 38 h 131"/>
                <a:gd name="T8" fmla="*/ 63 w 63"/>
                <a:gd name="T9" fmla="*/ 48 h 131"/>
                <a:gd name="T10" fmla="*/ 61 w 63"/>
                <a:gd name="T11" fmla="*/ 59 h 131"/>
                <a:gd name="T12" fmla="*/ 61 w 63"/>
                <a:gd name="T13" fmla="*/ 65 h 131"/>
                <a:gd name="T14" fmla="*/ 59 w 63"/>
                <a:gd name="T15" fmla="*/ 74 h 131"/>
                <a:gd name="T16" fmla="*/ 55 w 63"/>
                <a:gd name="T17" fmla="*/ 88 h 131"/>
                <a:gd name="T18" fmla="*/ 50 w 63"/>
                <a:gd name="T19" fmla="*/ 99 h 131"/>
                <a:gd name="T20" fmla="*/ 46 w 63"/>
                <a:gd name="T21" fmla="*/ 112 h 131"/>
                <a:gd name="T22" fmla="*/ 38 w 63"/>
                <a:gd name="T23" fmla="*/ 124 h 131"/>
                <a:gd name="T24" fmla="*/ 31 w 63"/>
                <a:gd name="T25" fmla="*/ 127 h 131"/>
                <a:gd name="T26" fmla="*/ 23 w 63"/>
                <a:gd name="T27" fmla="*/ 131 h 131"/>
                <a:gd name="T28" fmla="*/ 14 w 63"/>
                <a:gd name="T29" fmla="*/ 129 h 131"/>
                <a:gd name="T30" fmla="*/ 8 w 63"/>
                <a:gd name="T31" fmla="*/ 126 h 131"/>
                <a:gd name="T32" fmla="*/ 2 w 63"/>
                <a:gd name="T33" fmla="*/ 118 h 131"/>
                <a:gd name="T34" fmla="*/ 0 w 63"/>
                <a:gd name="T35" fmla="*/ 110 h 131"/>
                <a:gd name="T36" fmla="*/ 0 w 63"/>
                <a:gd name="T37" fmla="*/ 101 h 131"/>
                <a:gd name="T38" fmla="*/ 4 w 63"/>
                <a:gd name="T39" fmla="*/ 91 h 131"/>
                <a:gd name="T40" fmla="*/ 10 w 63"/>
                <a:gd name="T41" fmla="*/ 82 h 131"/>
                <a:gd name="T42" fmla="*/ 15 w 63"/>
                <a:gd name="T43" fmla="*/ 72 h 131"/>
                <a:gd name="T44" fmla="*/ 21 w 63"/>
                <a:gd name="T45" fmla="*/ 63 h 131"/>
                <a:gd name="T46" fmla="*/ 25 w 63"/>
                <a:gd name="T47" fmla="*/ 55 h 131"/>
                <a:gd name="T48" fmla="*/ 29 w 63"/>
                <a:gd name="T49" fmla="*/ 46 h 131"/>
                <a:gd name="T50" fmla="*/ 31 w 63"/>
                <a:gd name="T51" fmla="*/ 34 h 131"/>
                <a:gd name="T52" fmla="*/ 31 w 63"/>
                <a:gd name="T53" fmla="*/ 25 h 131"/>
                <a:gd name="T54" fmla="*/ 29 w 63"/>
                <a:gd name="T55" fmla="*/ 15 h 131"/>
                <a:gd name="T56" fmla="*/ 31 w 63"/>
                <a:gd name="T57" fmla="*/ 8 h 131"/>
                <a:gd name="T58" fmla="*/ 36 w 63"/>
                <a:gd name="T59" fmla="*/ 2 h 131"/>
                <a:gd name="T60" fmla="*/ 46 w 63"/>
                <a:gd name="T61" fmla="*/ 0 h 131"/>
                <a:gd name="T62" fmla="*/ 53 w 63"/>
                <a:gd name="T63" fmla="*/ 2 h 131"/>
                <a:gd name="T64" fmla="*/ 57 w 63"/>
                <a:gd name="T65" fmla="*/ 10 h 131"/>
                <a:gd name="T66" fmla="*/ 61 w 63"/>
                <a:gd name="T67" fmla="*/ 13 h 1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"/>
                <a:gd name="T103" fmla="*/ 0 h 131"/>
                <a:gd name="T104" fmla="*/ 63 w 63"/>
                <a:gd name="T105" fmla="*/ 131 h 1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" h="131">
                  <a:moveTo>
                    <a:pt x="61" y="13"/>
                  </a:moveTo>
                  <a:lnTo>
                    <a:pt x="61" y="17"/>
                  </a:lnTo>
                  <a:lnTo>
                    <a:pt x="61" y="19"/>
                  </a:lnTo>
                  <a:lnTo>
                    <a:pt x="61" y="23"/>
                  </a:lnTo>
                  <a:lnTo>
                    <a:pt x="61" y="27"/>
                  </a:lnTo>
                  <a:lnTo>
                    <a:pt x="61" y="31"/>
                  </a:lnTo>
                  <a:lnTo>
                    <a:pt x="63" y="34"/>
                  </a:lnTo>
                  <a:lnTo>
                    <a:pt x="63" y="38"/>
                  </a:lnTo>
                  <a:lnTo>
                    <a:pt x="63" y="42"/>
                  </a:lnTo>
                  <a:lnTo>
                    <a:pt x="63" y="48"/>
                  </a:lnTo>
                  <a:lnTo>
                    <a:pt x="63" y="55"/>
                  </a:lnTo>
                  <a:lnTo>
                    <a:pt x="61" y="59"/>
                  </a:lnTo>
                  <a:lnTo>
                    <a:pt x="61" y="63"/>
                  </a:lnTo>
                  <a:lnTo>
                    <a:pt x="61" y="65"/>
                  </a:lnTo>
                  <a:lnTo>
                    <a:pt x="61" y="69"/>
                  </a:lnTo>
                  <a:lnTo>
                    <a:pt x="59" y="74"/>
                  </a:lnTo>
                  <a:lnTo>
                    <a:pt x="57" y="82"/>
                  </a:lnTo>
                  <a:lnTo>
                    <a:pt x="55" y="88"/>
                  </a:lnTo>
                  <a:lnTo>
                    <a:pt x="53" y="93"/>
                  </a:lnTo>
                  <a:lnTo>
                    <a:pt x="50" y="99"/>
                  </a:lnTo>
                  <a:lnTo>
                    <a:pt x="48" y="107"/>
                  </a:lnTo>
                  <a:lnTo>
                    <a:pt x="46" y="112"/>
                  </a:lnTo>
                  <a:lnTo>
                    <a:pt x="42" y="120"/>
                  </a:lnTo>
                  <a:lnTo>
                    <a:pt x="38" y="124"/>
                  </a:lnTo>
                  <a:lnTo>
                    <a:pt x="36" y="127"/>
                  </a:lnTo>
                  <a:lnTo>
                    <a:pt x="31" y="127"/>
                  </a:lnTo>
                  <a:lnTo>
                    <a:pt x="27" y="131"/>
                  </a:lnTo>
                  <a:lnTo>
                    <a:pt x="23" y="131"/>
                  </a:lnTo>
                  <a:lnTo>
                    <a:pt x="17" y="131"/>
                  </a:lnTo>
                  <a:lnTo>
                    <a:pt x="14" y="129"/>
                  </a:lnTo>
                  <a:lnTo>
                    <a:pt x="10" y="127"/>
                  </a:lnTo>
                  <a:lnTo>
                    <a:pt x="8" y="126"/>
                  </a:lnTo>
                  <a:lnTo>
                    <a:pt x="4" y="122"/>
                  </a:lnTo>
                  <a:lnTo>
                    <a:pt x="2" y="118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4" y="95"/>
                  </a:lnTo>
                  <a:lnTo>
                    <a:pt x="4" y="91"/>
                  </a:lnTo>
                  <a:lnTo>
                    <a:pt x="8" y="86"/>
                  </a:lnTo>
                  <a:lnTo>
                    <a:pt x="10" y="82"/>
                  </a:lnTo>
                  <a:lnTo>
                    <a:pt x="14" y="78"/>
                  </a:lnTo>
                  <a:lnTo>
                    <a:pt x="15" y="72"/>
                  </a:lnTo>
                  <a:lnTo>
                    <a:pt x="19" y="67"/>
                  </a:lnTo>
                  <a:lnTo>
                    <a:pt x="21" y="63"/>
                  </a:lnTo>
                  <a:lnTo>
                    <a:pt x="25" y="59"/>
                  </a:lnTo>
                  <a:lnTo>
                    <a:pt x="25" y="55"/>
                  </a:lnTo>
                  <a:lnTo>
                    <a:pt x="27" y="50"/>
                  </a:lnTo>
                  <a:lnTo>
                    <a:pt x="29" y="46"/>
                  </a:lnTo>
                  <a:lnTo>
                    <a:pt x="29" y="40"/>
                  </a:lnTo>
                  <a:lnTo>
                    <a:pt x="31" y="34"/>
                  </a:lnTo>
                  <a:lnTo>
                    <a:pt x="31" y="31"/>
                  </a:lnTo>
                  <a:lnTo>
                    <a:pt x="31" y="25"/>
                  </a:lnTo>
                  <a:lnTo>
                    <a:pt x="31" y="19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31" y="8"/>
                  </a:lnTo>
                  <a:lnTo>
                    <a:pt x="33" y="6"/>
                  </a:lnTo>
                  <a:lnTo>
                    <a:pt x="36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3" y="2"/>
                  </a:lnTo>
                  <a:lnTo>
                    <a:pt x="57" y="6"/>
                  </a:lnTo>
                  <a:lnTo>
                    <a:pt x="57" y="10"/>
                  </a:lnTo>
                  <a:lnTo>
                    <a:pt x="6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Freeform 32">
              <a:extLst>
                <a:ext uri="{FF2B5EF4-FFF2-40B4-BE49-F238E27FC236}">
                  <a16:creationId xmlns:a16="http://schemas.microsoft.com/office/drawing/2014/main" id="{26E1E506-77A2-4FF0-8E5E-73CF7534C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3213"/>
              <a:ext cx="52" cy="87"/>
            </a:xfrm>
            <a:custGeom>
              <a:avLst/>
              <a:gdLst>
                <a:gd name="T0" fmla="*/ 43 w 104"/>
                <a:gd name="T1" fmla="*/ 15 h 173"/>
                <a:gd name="T2" fmla="*/ 51 w 104"/>
                <a:gd name="T3" fmla="*/ 25 h 173"/>
                <a:gd name="T4" fmla="*/ 57 w 104"/>
                <a:gd name="T5" fmla="*/ 34 h 173"/>
                <a:gd name="T6" fmla="*/ 62 w 104"/>
                <a:gd name="T7" fmla="*/ 42 h 173"/>
                <a:gd name="T8" fmla="*/ 70 w 104"/>
                <a:gd name="T9" fmla="*/ 51 h 173"/>
                <a:gd name="T10" fmla="*/ 76 w 104"/>
                <a:gd name="T11" fmla="*/ 61 h 173"/>
                <a:gd name="T12" fmla="*/ 81 w 104"/>
                <a:gd name="T13" fmla="*/ 70 h 173"/>
                <a:gd name="T14" fmla="*/ 87 w 104"/>
                <a:gd name="T15" fmla="*/ 82 h 173"/>
                <a:gd name="T16" fmla="*/ 91 w 104"/>
                <a:gd name="T17" fmla="*/ 91 h 173"/>
                <a:gd name="T18" fmla="*/ 95 w 104"/>
                <a:gd name="T19" fmla="*/ 99 h 173"/>
                <a:gd name="T20" fmla="*/ 95 w 104"/>
                <a:gd name="T21" fmla="*/ 106 h 173"/>
                <a:gd name="T22" fmla="*/ 98 w 104"/>
                <a:gd name="T23" fmla="*/ 114 h 173"/>
                <a:gd name="T24" fmla="*/ 98 w 104"/>
                <a:gd name="T25" fmla="*/ 121 h 173"/>
                <a:gd name="T26" fmla="*/ 100 w 104"/>
                <a:gd name="T27" fmla="*/ 129 h 173"/>
                <a:gd name="T28" fmla="*/ 102 w 104"/>
                <a:gd name="T29" fmla="*/ 137 h 173"/>
                <a:gd name="T30" fmla="*/ 102 w 104"/>
                <a:gd name="T31" fmla="*/ 146 h 173"/>
                <a:gd name="T32" fmla="*/ 104 w 104"/>
                <a:gd name="T33" fmla="*/ 154 h 173"/>
                <a:gd name="T34" fmla="*/ 102 w 104"/>
                <a:gd name="T35" fmla="*/ 161 h 173"/>
                <a:gd name="T36" fmla="*/ 95 w 104"/>
                <a:gd name="T37" fmla="*/ 169 h 173"/>
                <a:gd name="T38" fmla="*/ 85 w 104"/>
                <a:gd name="T39" fmla="*/ 173 h 173"/>
                <a:gd name="T40" fmla="*/ 77 w 104"/>
                <a:gd name="T41" fmla="*/ 171 h 173"/>
                <a:gd name="T42" fmla="*/ 74 w 104"/>
                <a:gd name="T43" fmla="*/ 167 h 173"/>
                <a:gd name="T44" fmla="*/ 68 w 104"/>
                <a:gd name="T45" fmla="*/ 161 h 173"/>
                <a:gd name="T46" fmla="*/ 66 w 104"/>
                <a:gd name="T47" fmla="*/ 154 h 173"/>
                <a:gd name="T48" fmla="*/ 62 w 104"/>
                <a:gd name="T49" fmla="*/ 146 h 173"/>
                <a:gd name="T50" fmla="*/ 60 w 104"/>
                <a:gd name="T51" fmla="*/ 137 h 173"/>
                <a:gd name="T52" fmla="*/ 55 w 104"/>
                <a:gd name="T53" fmla="*/ 125 h 173"/>
                <a:gd name="T54" fmla="*/ 49 w 104"/>
                <a:gd name="T55" fmla="*/ 112 h 173"/>
                <a:gd name="T56" fmla="*/ 43 w 104"/>
                <a:gd name="T57" fmla="*/ 101 h 173"/>
                <a:gd name="T58" fmla="*/ 38 w 104"/>
                <a:gd name="T59" fmla="*/ 89 h 173"/>
                <a:gd name="T60" fmla="*/ 34 w 104"/>
                <a:gd name="T61" fmla="*/ 82 h 173"/>
                <a:gd name="T62" fmla="*/ 30 w 104"/>
                <a:gd name="T63" fmla="*/ 72 h 173"/>
                <a:gd name="T64" fmla="*/ 24 w 104"/>
                <a:gd name="T65" fmla="*/ 64 h 173"/>
                <a:gd name="T66" fmla="*/ 19 w 104"/>
                <a:gd name="T67" fmla="*/ 57 h 173"/>
                <a:gd name="T68" fmla="*/ 13 w 104"/>
                <a:gd name="T69" fmla="*/ 47 h 173"/>
                <a:gd name="T70" fmla="*/ 7 w 104"/>
                <a:gd name="T71" fmla="*/ 38 h 173"/>
                <a:gd name="T72" fmla="*/ 1 w 104"/>
                <a:gd name="T73" fmla="*/ 30 h 173"/>
                <a:gd name="T74" fmla="*/ 0 w 104"/>
                <a:gd name="T75" fmla="*/ 21 h 173"/>
                <a:gd name="T76" fmla="*/ 1 w 104"/>
                <a:gd name="T77" fmla="*/ 13 h 173"/>
                <a:gd name="T78" fmla="*/ 5 w 104"/>
                <a:gd name="T79" fmla="*/ 6 h 173"/>
                <a:gd name="T80" fmla="*/ 13 w 104"/>
                <a:gd name="T81" fmla="*/ 2 h 173"/>
                <a:gd name="T82" fmla="*/ 20 w 104"/>
                <a:gd name="T83" fmla="*/ 0 h 173"/>
                <a:gd name="T84" fmla="*/ 28 w 104"/>
                <a:gd name="T85" fmla="*/ 2 h 173"/>
                <a:gd name="T86" fmla="*/ 36 w 104"/>
                <a:gd name="T87" fmla="*/ 6 h 173"/>
                <a:gd name="T88" fmla="*/ 39 w 104"/>
                <a:gd name="T89" fmla="*/ 9 h 1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4"/>
                <a:gd name="T136" fmla="*/ 0 h 173"/>
                <a:gd name="T137" fmla="*/ 104 w 104"/>
                <a:gd name="T138" fmla="*/ 173 h 17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4" h="173">
                  <a:moveTo>
                    <a:pt x="39" y="9"/>
                  </a:moveTo>
                  <a:lnTo>
                    <a:pt x="43" y="15"/>
                  </a:lnTo>
                  <a:lnTo>
                    <a:pt x="47" y="21"/>
                  </a:lnTo>
                  <a:lnTo>
                    <a:pt x="51" y="25"/>
                  </a:lnTo>
                  <a:lnTo>
                    <a:pt x="55" y="30"/>
                  </a:lnTo>
                  <a:lnTo>
                    <a:pt x="57" y="34"/>
                  </a:lnTo>
                  <a:lnTo>
                    <a:pt x="60" y="38"/>
                  </a:lnTo>
                  <a:lnTo>
                    <a:pt x="62" y="42"/>
                  </a:lnTo>
                  <a:lnTo>
                    <a:pt x="66" y="47"/>
                  </a:lnTo>
                  <a:lnTo>
                    <a:pt x="70" y="51"/>
                  </a:lnTo>
                  <a:lnTo>
                    <a:pt x="74" y="55"/>
                  </a:lnTo>
                  <a:lnTo>
                    <a:pt x="76" y="61"/>
                  </a:lnTo>
                  <a:lnTo>
                    <a:pt x="77" y="64"/>
                  </a:lnTo>
                  <a:lnTo>
                    <a:pt x="81" y="70"/>
                  </a:lnTo>
                  <a:lnTo>
                    <a:pt x="85" y="74"/>
                  </a:lnTo>
                  <a:lnTo>
                    <a:pt x="87" y="82"/>
                  </a:lnTo>
                  <a:lnTo>
                    <a:pt x="91" y="87"/>
                  </a:lnTo>
                  <a:lnTo>
                    <a:pt x="91" y="91"/>
                  </a:lnTo>
                  <a:lnTo>
                    <a:pt x="93" y="95"/>
                  </a:lnTo>
                  <a:lnTo>
                    <a:pt x="95" y="99"/>
                  </a:lnTo>
                  <a:lnTo>
                    <a:pt x="95" y="102"/>
                  </a:lnTo>
                  <a:lnTo>
                    <a:pt x="95" y="106"/>
                  </a:lnTo>
                  <a:lnTo>
                    <a:pt x="96" y="110"/>
                  </a:lnTo>
                  <a:lnTo>
                    <a:pt x="98" y="114"/>
                  </a:lnTo>
                  <a:lnTo>
                    <a:pt x="98" y="118"/>
                  </a:lnTo>
                  <a:lnTo>
                    <a:pt x="98" y="121"/>
                  </a:lnTo>
                  <a:lnTo>
                    <a:pt x="98" y="125"/>
                  </a:lnTo>
                  <a:lnTo>
                    <a:pt x="100" y="129"/>
                  </a:lnTo>
                  <a:lnTo>
                    <a:pt x="102" y="133"/>
                  </a:lnTo>
                  <a:lnTo>
                    <a:pt x="102" y="137"/>
                  </a:lnTo>
                  <a:lnTo>
                    <a:pt x="102" y="140"/>
                  </a:lnTo>
                  <a:lnTo>
                    <a:pt x="102" y="146"/>
                  </a:lnTo>
                  <a:lnTo>
                    <a:pt x="104" y="150"/>
                  </a:lnTo>
                  <a:lnTo>
                    <a:pt x="104" y="154"/>
                  </a:lnTo>
                  <a:lnTo>
                    <a:pt x="104" y="158"/>
                  </a:lnTo>
                  <a:lnTo>
                    <a:pt x="102" y="161"/>
                  </a:lnTo>
                  <a:lnTo>
                    <a:pt x="100" y="165"/>
                  </a:lnTo>
                  <a:lnTo>
                    <a:pt x="95" y="169"/>
                  </a:lnTo>
                  <a:lnTo>
                    <a:pt x="89" y="173"/>
                  </a:lnTo>
                  <a:lnTo>
                    <a:pt x="85" y="173"/>
                  </a:lnTo>
                  <a:lnTo>
                    <a:pt x="81" y="173"/>
                  </a:lnTo>
                  <a:lnTo>
                    <a:pt x="77" y="171"/>
                  </a:lnTo>
                  <a:lnTo>
                    <a:pt x="76" y="169"/>
                  </a:lnTo>
                  <a:lnTo>
                    <a:pt x="74" y="167"/>
                  </a:lnTo>
                  <a:lnTo>
                    <a:pt x="70" y="165"/>
                  </a:lnTo>
                  <a:lnTo>
                    <a:pt x="68" y="161"/>
                  </a:lnTo>
                  <a:lnTo>
                    <a:pt x="66" y="158"/>
                  </a:lnTo>
                  <a:lnTo>
                    <a:pt x="66" y="154"/>
                  </a:lnTo>
                  <a:lnTo>
                    <a:pt x="64" y="150"/>
                  </a:lnTo>
                  <a:lnTo>
                    <a:pt x="62" y="146"/>
                  </a:lnTo>
                  <a:lnTo>
                    <a:pt x="62" y="142"/>
                  </a:lnTo>
                  <a:lnTo>
                    <a:pt x="60" y="137"/>
                  </a:lnTo>
                  <a:lnTo>
                    <a:pt x="58" y="131"/>
                  </a:lnTo>
                  <a:lnTo>
                    <a:pt x="55" y="125"/>
                  </a:lnTo>
                  <a:lnTo>
                    <a:pt x="53" y="120"/>
                  </a:lnTo>
                  <a:lnTo>
                    <a:pt x="49" y="112"/>
                  </a:lnTo>
                  <a:lnTo>
                    <a:pt x="47" y="106"/>
                  </a:lnTo>
                  <a:lnTo>
                    <a:pt x="43" y="101"/>
                  </a:lnTo>
                  <a:lnTo>
                    <a:pt x="41" y="95"/>
                  </a:lnTo>
                  <a:lnTo>
                    <a:pt x="38" y="89"/>
                  </a:lnTo>
                  <a:lnTo>
                    <a:pt x="38" y="85"/>
                  </a:lnTo>
                  <a:lnTo>
                    <a:pt x="34" y="82"/>
                  </a:lnTo>
                  <a:lnTo>
                    <a:pt x="32" y="76"/>
                  </a:lnTo>
                  <a:lnTo>
                    <a:pt x="30" y="72"/>
                  </a:lnTo>
                  <a:lnTo>
                    <a:pt x="26" y="68"/>
                  </a:lnTo>
                  <a:lnTo>
                    <a:pt x="24" y="64"/>
                  </a:lnTo>
                  <a:lnTo>
                    <a:pt x="22" y="61"/>
                  </a:lnTo>
                  <a:lnTo>
                    <a:pt x="19" y="57"/>
                  </a:lnTo>
                  <a:lnTo>
                    <a:pt x="17" y="53"/>
                  </a:lnTo>
                  <a:lnTo>
                    <a:pt x="13" y="47"/>
                  </a:lnTo>
                  <a:lnTo>
                    <a:pt x="11" y="44"/>
                  </a:lnTo>
                  <a:lnTo>
                    <a:pt x="7" y="38"/>
                  </a:lnTo>
                  <a:lnTo>
                    <a:pt x="5" y="34"/>
                  </a:lnTo>
                  <a:lnTo>
                    <a:pt x="1" y="30"/>
                  </a:lnTo>
                  <a:lnTo>
                    <a:pt x="1" y="26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1" y="13"/>
                  </a:lnTo>
                  <a:lnTo>
                    <a:pt x="5" y="9"/>
                  </a:lnTo>
                  <a:lnTo>
                    <a:pt x="5" y="6"/>
                  </a:lnTo>
                  <a:lnTo>
                    <a:pt x="9" y="6"/>
                  </a:lnTo>
                  <a:lnTo>
                    <a:pt x="13" y="2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2"/>
                  </a:lnTo>
                  <a:lnTo>
                    <a:pt x="36" y="6"/>
                  </a:lnTo>
                  <a:lnTo>
                    <a:pt x="39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Freeform 33">
              <a:extLst>
                <a:ext uri="{FF2B5EF4-FFF2-40B4-BE49-F238E27FC236}">
                  <a16:creationId xmlns:a16="http://schemas.microsoft.com/office/drawing/2014/main" id="{6DDB1C6C-80C0-4A84-BC52-C5641AA16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0" y="3338"/>
              <a:ext cx="57" cy="92"/>
            </a:xfrm>
            <a:custGeom>
              <a:avLst/>
              <a:gdLst>
                <a:gd name="T0" fmla="*/ 40 w 114"/>
                <a:gd name="T1" fmla="*/ 9 h 184"/>
                <a:gd name="T2" fmla="*/ 48 w 114"/>
                <a:gd name="T3" fmla="*/ 19 h 184"/>
                <a:gd name="T4" fmla="*/ 59 w 114"/>
                <a:gd name="T5" fmla="*/ 28 h 184"/>
                <a:gd name="T6" fmla="*/ 67 w 114"/>
                <a:gd name="T7" fmla="*/ 36 h 184"/>
                <a:gd name="T8" fmla="*/ 74 w 114"/>
                <a:gd name="T9" fmla="*/ 42 h 184"/>
                <a:gd name="T10" fmla="*/ 84 w 114"/>
                <a:gd name="T11" fmla="*/ 51 h 184"/>
                <a:gd name="T12" fmla="*/ 90 w 114"/>
                <a:gd name="T13" fmla="*/ 61 h 184"/>
                <a:gd name="T14" fmla="*/ 97 w 114"/>
                <a:gd name="T15" fmla="*/ 72 h 184"/>
                <a:gd name="T16" fmla="*/ 103 w 114"/>
                <a:gd name="T17" fmla="*/ 82 h 184"/>
                <a:gd name="T18" fmla="*/ 107 w 114"/>
                <a:gd name="T19" fmla="*/ 91 h 184"/>
                <a:gd name="T20" fmla="*/ 110 w 114"/>
                <a:gd name="T21" fmla="*/ 101 h 184"/>
                <a:gd name="T22" fmla="*/ 112 w 114"/>
                <a:gd name="T23" fmla="*/ 110 h 184"/>
                <a:gd name="T24" fmla="*/ 114 w 114"/>
                <a:gd name="T25" fmla="*/ 120 h 184"/>
                <a:gd name="T26" fmla="*/ 114 w 114"/>
                <a:gd name="T27" fmla="*/ 129 h 184"/>
                <a:gd name="T28" fmla="*/ 114 w 114"/>
                <a:gd name="T29" fmla="*/ 140 h 184"/>
                <a:gd name="T30" fmla="*/ 114 w 114"/>
                <a:gd name="T31" fmla="*/ 152 h 184"/>
                <a:gd name="T32" fmla="*/ 114 w 114"/>
                <a:gd name="T33" fmla="*/ 163 h 184"/>
                <a:gd name="T34" fmla="*/ 110 w 114"/>
                <a:gd name="T35" fmla="*/ 173 h 184"/>
                <a:gd name="T36" fmla="*/ 103 w 114"/>
                <a:gd name="T37" fmla="*/ 178 h 184"/>
                <a:gd name="T38" fmla="*/ 93 w 114"/>
                <a:gd name="T39" fmla="*/ 182 h 184"/>
                <a:gd name="T40" fmla="*/ 84 w 114"/>
                <a:gd name="T41" fmla="*/ 182 h 184"/>
                <a:gd name="T42" fmla="*/ 74 w 114"/>
                <a:gd name="T43" fmla="*/ 178 h 184"/>
                <a:gd name="T44" fmla="*/ 69 w 114"/>
                <a:gd name="T45" fmla="*/ 173 h 184"/>
                <a:gd name="T46" fmla="*/ 65 w 114"/>
                <a:gd name="T47" fmla="*/ 163 h 184"/>
                <a:gd name="T48" fmla="*/ 63 w 114"/>
                <a:gd name="T49" fmla="*/ 154 h 184"/>
                <a:gd name="T50" fmla="*/ 63 w 114"/>
                <a:gd name="T51" fmla="*/ 146 h 184"/>
                <a:gd name="T52" fmla="*/ 63 w 114"/>
                <a:gd name="T53" fmla="*/ 137 h 184"/>
                <a:gd name="T54" fmla="*/ 63 w 114"/>
                <a:gd name="T55" fmla="*/ 131 h 184"/>
                <a:gd name="T56" fmla="*/ 61 w 114"/>
                <a:gd name="T57" fmla="*/ 121 h 184"/>
                <a:gd name="T58" fmla="*/ 59 w 114"/>
                <a:gd name="T59" fmla="*/ 108 h 184"/>
                <a:gd name="T60" fmla="*/ 52 w 114"/>
                <a:gd name="T61" fmla="*/ 95 h 184"/>
                <a:gd name="T62" fmla="*/ 46 w 114"/>
                <a:gd name="T63" fmla="*/ 85 h 184"/>
                <a:gd name="T64" fmla="*/ 42 w 114"/>
                <a:gd name="T65" fmla="*/ 78 h 184"/>
                <a:gd name="T66" fmla="*/ 36 w 114"/>
                <a:gd name="T67" fmla="*/ 68 h 184"/>
                <a:gd name="T68" fmla="*/ 31 w 114"/>
                <a:gd name="T69" fmla="*/ 61 h 184"/>
                <a:gd name="T70" fmla="*/ 23 w 114"/>
                <a:gd name="T71" fmla="*/ 53 h 184"/>
                <a:gd name="T72" fmla="*/ 17 w 114"/>
                <a:gd name="T73" fmla="*/ 45 h 184"/>
                <a:gd name="T74" fmla="*/ 10 w 114"/>
                <a:gd name="T75" fmla="*/ 38 h 184"/>
                <a:gd name="T76" fmla="*/ 2 w 114"/>
                <a:gd name="T77" fmla="*/ 30 h 184"/>
                <a:gd name="T78" fmla="*/ 0 w 114"/>
                <a:gd name="T79" fmla="*/ 23 h 184"/>
                <a:gd name="T80" fmla="*/ 0 w 114"/>
                <a:gd name="T81" fmla="*/ 15 h 184"/>
                <a:gd name="T82" fmla="*/ 4 w 114"/>
                <a:gd name="T83" fmla="*/ 9 h 184"/>
                <a:gd name="T84" fmla="*/ 10 w 114"/>
                <a:gd name="T85" fmla="*/ 4 h 184"/>
                <a:gd name="T86" fmla="*/ 15 w 114"/>
                <a:gd name="T87" fmla="*/ 0 h 184"/>
                <a:gd name="T88" fmla="*/ 23 w 114"/>
                <a:gd name="T89" fmla="*/ 0 h 184"/>
                <a:gd name="T90" fmla="*/ 31 w 114"/>
                <a:gd name="T91" fmla="*/ 4 h 184"/>
                <a:gd name="T92" fmla="*/ 36 w 114"/>
                <a:gd name="T93" fmla="*/ 5 h 1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4"/>
                <a:gd name="T142" fmla="*/ 0 h 184"/>
                <a:gd name="T143" fmla="*/ 114 w 114"/>
                <a:gd name="T144" fmla="*/ 184 h 1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4" h="184">
                  <a:moveTo>
                    <a:pt x="36" y="5"/>
                  </a:moveTo>
                  <a:lnTo>
                    <a:pt x="40" y="9"/>
                  </a:lnTo>
                  <a:lnTo>
                    <a:pt x="46" y="15"/>
                  </a:lnTo>
                  <a:lnTo>
                    <a:pt x="48" y="19"/>
                  </a:lnTo>
                  <a:lnTo>
                    <a:pt x="53" y="23"/>
                  </a:lnTo>
                  <a:lnTo>
                    <a:pt x="59" y="28"/>
                  </a:lnTo>
                  <a:lnTo>
                    <a:pt x="63" y="32"/>
                  </a:lnTo>
                  <a:lnTo>
                    <a:pt x="67" y="36"/>
                  </a:lnTo>
                  <a:lnTo>
                    <a:pt x="71" y="40"/>
                  </a:lnTo>
                  <a:lnTo>
                    <a:pt x="74" y="42"/>
                  </a:lnTo>
                  <a:lnTo>
                    <a:pt x="78" y="45"/>
                  </a:lnTo>
                  <a:lnTo>
                    <a:pt x="84" y="51"/>
                  </a:lnTo>
                  <a:lnTo>
                    <a:pt x="88" y="57"/>
                  </a:lnTo>
                  <a:lnTo>
                    <a:pt x="90" y="61"/>
                  </a:lnTo>
                  <a:lnTo>
                    <a:pt x="93" y="66"/>
                  </a:lnTo>
                  <a:lnTo>
                    <a:pt x="97" y="72"/>
                  </a:lnTo>
                  <a:lnTo>
                    <a:pt x="101" y="78"/>
                  </a:lnTo>
                  <a:lnTo>
                    <a:pt x="103" y="82"/>
                  </a:lnTo>
                  <a:lnTo>
                    <a:pt x="105" y="85"/>
                  </a:lnTo>
                  <a:lnTo>
                    <a:pt x="107" y="91"/>
                  </a:lnTo>
                  <a:lnTo>
                    <a:pt x="109" y="97"/>
                  </a:lnTo>
                  <a:lnTo>
                    <a:pt x="110" y="101"/>
                  </a:lnTo>
                  <a:lnTo>
                    <a:pt x="110" y="106"/>
                  </a:lnTo>
                  <a:lnTo>
                    <a:pt x="112" y="110"/>
                  </a:lnTo>
                  <a:lnTo>
                    <a:pt x="114" y="114"/>
                  </a:lnTo>
                  <a:lnTo>
                    <a:pt x="114" y="120"/>
                  </a:lnTo>
                  <a:lnTo>
                    <a:pt x="114" y="125"/>
                  </a:lnTo>
                  <a:lnTo>
                    <a:pt x="114" y="129"/>
                  </a:lnTo>
                  <a:lnTo>
                    <a:pt x="114" y="135"/>
                  </a:lnTo>
                  <a:lnTo>
                    <a:pt x="114" y="140"/>
                  </a:lnTo>
                  <a:lnTo>
                    <a:pt x="114" y="146"/>
                  </a:lnTo>
                  <a:lnTo>
                    <a:pt x="114" y="152"/>
                  </a:lnTo>
                  <a:lnTo>
                    <a:pt x="114" y="158"/>
                  </a:lnTo>
                  <a:lnTo>
                    <a:pt x="114" y="163"/>
                  </a:lnTo>
                  <a:lnTo>
                    <a:pt x="112" y="169"/>
                  </a:lnTo>
                  <a:lnTo>
                    <a:pt x="110" y="173"/>
                  </a:lnTo>
                  <a:lnTo>
                    <a:pt x="107" y="177"/>
                  </a:lnTo>
                  <a:lnTo>
                    <a:pt x="103" y="178"/>
                  </a:lnTo>
                  <a:lnTo>
                    <a:pt x="99" y="180"/>
                  </a:lnTo>
                  <a:lnTo>
                    <a:pt x="93" y="182"/>
                  </a:lnTo>
                  <a:lnTo>
                    <a:pt x="90" y="184"/>
                  </a:lnTo>
                  <a:lnTo>
                    <a:pt x="84" y="182"/>
                  </a:lnTo>
                  <a:lnTo>
                    <a:pt x="80" y="180"/>
                  </a:lnTo>
                  <a:lnTo>
                    <a:pt x="74" y="178"/>
                  </a:lnTo>
                  <a:lnTo>
                    <a:pt x="72" y="177"/>
                  </a:lnTo>
                  <a:lnTo>
                    <a:pt x="69" y="173"/>
                  </a:lnTo>
                  <a:lnTo>
                    <a:pt x="67" y="169"/>
                  </a:lnTo>
                  <a:lnTo>
                    <a:pt x="65" y="163"/>
                  </a:lnTo>
                  <a:lnTo>
                    <a:pt x="65" y="158"/>
                  </a:lnTo>
                  <a:lnTo>
                    <a:pt x="63" y="154"/>
                  </a:lnTo>
                  <a:lnTo>
                    <a:pt x="63" y="150"/>
                  </a:lnTo>
                  <a:lnTo>
                    <a:pt x="63" y="146"/>
                  </a:lnTo>
                  <a:lnTo>
                    <a:pt x="63" y="142"/>
                  </a:lnTo>
                  <a:lnTo>
                    <a:pt x="63" y="137"/>
                  </a:lnTo>
                  <a:lnTo>
                    <a:pt x="63" y="135"/>
                  </a:lnTo>
                  <a:lnTo>
                    <a:pt x="63" y="131"/>
                  </a:lnTo>
                  <a:lnTo>
                    <a:pt x="63" y="127"/>
                  </a:lnTo>
                  <a:lnTo>
                    <a:pt x="61" y="121"/>
                  </a:lnTo>
                  <a:lnTo>
                    <a:pt x="59" y="114"/>
                  </a:lnTo>
                  <a:lnTo>
                    <a:pt x="59" y="108"/>
                  </a:lnTo>
                  <a:lnTo>
                    <a:pt x="55" y="101"/>
                  </a:lnTo>
                  <a:lnTo>
                    <a:pt x="52" y="95"/>
                  </a:lnTo>
                  <a:lnTo>
                    <a:pt x="50" y="89"/>
                  </a:lnTo>
                  <a:lnTo>
                    <a:pt x="46" y="85"/>
                  </a:lnTo>
                  <a:lnTo>
                    <a:pt x="46" y="82"/>
                  </a:lnTo>
                  <a:lnTo>
                    <a:pt x="42" y="78"/>
                  </a:lnTo>
                  <a:lnTo>
                    <a:pt x="38" y="74"/>
                  </a:lnTo>
                  <a:lnTo>
                    <a:pt x="36" y="68"/>
                  </a:lnTo>
                  <a:lnTo>
                    <a:pt x="34" y="64"/>
                  </a:lnTo>
                  <a:lnTo>
                    <a:pt x="31" y="61"/>
                  </a:lnTo>
                  <a:lnTo>
                    <a:pt x="27" y="57"/>
                  </a:lnTo>
                  <a:lnTo>
                    <a:pt x="23" y="53"/>
                  </a:lnTo>
                  <a:lnTo>
                    <a:pt x="21" y="49"/>
                  </a:lnTo>
                  <a:lnTo>
                    <a:pt x="17" y="45"/>
                  </a:lnTo>
                  <a:lnTo>
                    <a:pt x="14" y="42"/>
                  </a:lnTo>
                  <a:lnTo>
                    <a:pt x="10" y="38"/>
                  </a:lnTo>
                  <a:lnTo>
                    <a:pt x="6" y="34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4" y="9"/>
                  </a:lnTo>
                  <a:lnTo>
                    <a:pt x="6" y="5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4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Freeform 34">
              <a:extLst>
                <a:ext uri="{FF2B5EF4-FFF2-40B4-BE49-F238E27FC236}">
                  <a16:creationId xmlns:a16="http://schemas.microsoft.com/office/drawing/2014/main" id="{3E2D590B-DB27-4531-9877-6B3FCCEFC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" y="3455"/>
              <a:ext cx="49" cy="85"/>
            </a:xfrm>
            <a:custGeom>
              <a:avLst/>
              <a:gdLst>
                <a:gd name="T0" fmla="*/ 44 w 99"/>
                <a:gd name="T1" fmla="*/ 15 h 171"/>
                <a:gd name="T2" fmla="*/ 53 w 99"/>
                <a:gd name="T3" fmla="*/ 26 h 171"/>
                <a:gd name="T4" fmla="*/ 65 w 99"/>
                <a:gd name="T5" fmla="*/ 38 h 171"/>
                <a:gd name="T6" fmla="*/ 72 w 99"/>
                <a:gd name="T7" fmla="*/ 51 h 171"/>
                <a:gd name="T8" fmla="*/ 82 w 99"/>
                <a:gd name="T9" fmla="*/ 62 h 171"/>
                <a:gd name="T10" fmla="*/ 89 w 99"/>
                <a:gd name="T11" fmla="*/ 74 h 171"/>
                <a:gd name="T12" fmla="*/ 93 w 99"/>
                <a:gd name="T13" fmla="*/ 85 h 171"/>
                <a:gd name="T14" fmla="*/ 95 w 99"/>
                <a:gd name="T15" fmla="*/ 93 h 171"/>
                <a:gd name="T16" fmla="*/ 97 w 99"/>
                <a:gd name="T17" fmla="*/ 100 h 171"/>
                <a:gd name="T18" fmla="*/ 97 w 99"/>
                <a:gd name="T19" fmla="*/ 108 h 171"/>
                <a:gd name="T20" fmla="*/ 97 w 99"/>
                <a:gd name="T21" fmla="*/ 115 h 171"/>
                <a:gd name="T22" fmla="*/ 97 w 99"/>
                <a:gd name="T23" fmla="*/ 123 h 171"/>
                <a:gd name="T24" fmla="*/ 97 w 99"/>
                <a:gd name="T25" fmla="*/ 131 h 171"/>
                <a:gd name="T26" fmla="*/ 97 w 99"/>
                <a:gd name="T27" fmla="*/ 136 h 171"/>
                <a:gd name="T28" fmla="*/ 95 w 99"/>
                <a:gd name="T29" fmla="*/ 148 h 171"/>
                <a:gd name="T30" fmla="*/ 91 w 99"/>
                <a:gd name="T31" fmla="*/ 159 h 171"/>
                <a:gd name="T32" fmla="*/ 84 w 99"/>
                <a:gd name="T33" fmla="*/ 167 h 171"/>
                <a:gd name="T34" fmla="*/ 72 w 99"/>
                <a:gd name="T35" fmla="*/ 171 h 171"/>
                <a:gd name="T36" fmla="*/ 63 w 99"/>
                <a:gd name="T37" fmla="*/ 171 h 171"/>
                <a:gd name="T38" fmla="*/ 51 w 99"/>
                <a:gd name="T39" fmla="*/ 167 h 171"/>
                <a:gd name="T40" fmla="*/ 44 w 99"/>
                <a:gd name="T41" fmla="*/ 159 h 171"/>
                <a:gd name="T42" fmla="*/ 40 w 99"/>
                <a:gd name="T43" fmla="*/ 148 h 171"/>
                <a:gd name="T44" fmla="*/ 40 w 99"/>
                <a:gd name="T45" fmla="*/ 136 h 171"/>
                <a:gd name="T46" fmla="*/ 40 w 99"/>
                <a:gd name="T47" fmla="*/ 131 h 171"/>
                <a:gd name="T48" fmla="*/ 38 w 99"/>
                <a:gd name="T49" fmla="*/ 123 h 171"/>
                <a:gd name="T50" fmla="*/ 38 w 99"/>
                <a:gd name="T51" fmla="*/ 115 h 171"/>
                <a:gd name="T52" fmla="*/ 38 w 99"/>
                <a:gd name="T53" fmla="*/ 106 h 171"/>
                <a:gd name="T54" fmla="*/ 36 w 99"/>
                <a:gd name="T55" fmla="*/ 95 h 171"/>
                <a:gd name="T56" fmla="*/ 32 w 99"/>
                <a:gd name="T57" fmla="*/ 83 h 171"/>
                <a:gd name="T58" fmla="*/ 30 w 99"/>
                <a:gd name="T59" fmla="*/ 74 h 171"/>
                <a:gd name="T60" fmla="*/ 27 w 99"/>
                <a:gd name="T61" fmla="*/ 64 h 171"/>
                <a:gd name="T62" fmla="*/ 21 w 99"/>
                <a:gd name="T63" fmla="*/ 57 h 171"/>
                <a:gd name="T64" fmla="*/ 15 w 99"/>
                <a:gd name="T65" fmla="*/ 47 h 171"/>
                <a:gd name="T66" fmla="*/ 8 w 99"/>
                <a:gd name="T67" fmla="*/ 39 h 171"/>
                <a:gd name="T68" fmla="*/ 2 w 99"/>
                <a:gd name="T69" fmla="*/ 30 h 171"/>
                <a:gd name="T70" fmla="*/ 0 w 99"/>
                <a:gd name="T71" fmla="*/ 22 h 171"/>
                <a:gd name="T72" fmla="*/ 0 w 99"/>
                <a:gd name="T73" fmla="*/ 15 h 171"/>
                <a:gd name="T74" fmla="*/ 4 w 99"/>
                <a:gd name="T75" fmla="*/ 7 h 171"/>
                <a:gd name="T76" fmla="*/ 11 w 99"/>
                <a:gd name="T77" fmla="*/ 3 h 171"/>
                <a:gd name="T78" fmla="*/ 19 w 99"/>
                <a:gd name="T79" fmla="*/ 0 h 171"/>
                <a:gd name="T80" fmla="*/ 27 w 99"/>
                <a:gd name="T81" fmla="*/ 0 h 171"/>
                <a:gd name="T82" fmla="*/ 34 w 99"/>
                <a:gd name="T83" fmla="*/ 3 h 171"/>
                <a:gd name="T84" fmla="*/ 38 w 99"/>
                <a:gd name="T85" fmla="*/ 7 h 17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9"/>
                <a:gd name="T130" fmla="*/ 0 h 171"/>
                <a:gd name="T131" fmla="*/ 99 w 99"/>
                <a:gd name="T132" fmla="*/ 171 h 17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9" h="171">
                  <a:moveTo>
                    <a:pt x="38" y="7"/>
                  </a:moveTo>
                  <a:lnTo>
                    <a:pt x="44" y="15"/>
                  </a:lnTo>
                  <a:lnTo>
                    <a:pt x="48" y="20"/>
                  </a:lnTo>
                  <a:lnTo>
                    <a:pt x="53" y="26"/>
                  </a:lnTo>
                  <a:lnTo>
                    <a:pt x="59" y="32"/>
                  </a:lnTo>
                  <a:lnTo>
                    <a:pt x="65" y="38"/>
                  </a:lnTo>
                  <a:lnTo>
                    <a:pt x="68" y="43"/>
                  </a:lnTo>
                  <a:lnTo>
                    <a:pt x="72" y="51"/>
                  </a:lnTo>
                  <a:lnTo>
                    <a:pt x="78" y="57"/>
                  </a:lnTo>
                  <a:lnTo>
                    <a:pt x="82" y="62"/>
                  </a:lnTo>
                  <a:lnTo>
                    <a:pt x="86" y="68"/>
                  </a:lnTo>
                  <a:lnTo>
                    <a:pt x="89" y="74"/>
                  </a:lnTo>
                  <a:lnTo>
                    <a:pt x="91" y="81"/>
                  </a:lnTo>
                  <a:lnTo>
                    <a:pt x="93" y="85"/>
                  </a:lnTo>
                  <a:lnTo>
                    <a:pt x="95" y="89"/>
                  </a:lnTo>
                  <a:lnTo>
                    <a:pt x="95" y="93"/>
                  </a:lnTo>
                  <a:lnTo>
                    <a:pt x="95" y="96"/>
                  </a:lnTo>
                  <a:lnTo>
                    <a:pt x="97" y="100"/>
                  </a:lnTo>
                  <a:lnTo>
                    <a:pt x="97" y="104"/>
                  </a:lnTo>
                  <a:lnTo>
                    <a:pt x="97" y="108"/>
                  </a:lnTo>
                  <a:lnTo>
                    <a:pt x="99" y="112"/>
                  </a:lnTo>
                  <a:lnTo>
                    <a:pt x="97" y="115"/>
                  </a:lnTo>
                  <a:lnTo>
                    <a:pt x="97" y="119"/>
                  </a:lnTo>
                  <a:lnTo>
                    <a:pt x="97" y="123"/>
                  </a:lnTo>
                  <a:lnTo>
                    <a:pt x="97" y="127"/>
                  </a:lnTo>
                  <a:lnTo>
                    <a:pt x="97" y="131"/>
                  </a:lnTo>
                  <a:lnTo>
                    <a:pt x="97" y="134"/>
                  </a:lnTo>
                  <a:lnTo>
                    <a:pt x="97" y="136"/>
                  </a:lnTo>
                  <a:lnTo>
                    <a:pt x="97" y="142"/>
                  </a:lnTo>
                  <a:lnTo>
                    <a:pt x="95" y="148"/>
                  </a:lnTo>
                  <a:lnTo>
                    <a:pt x="95" y="155"/>
                  </a:lnTo>
                  <a:lnTo>
                    <a:pt x="91" y="159"/>
                  </a:lnTo>
                  <a:lnTo>
                    <a:pt x="87" y="163"/>
                  </a:lnTo>
                  <a:lnTo>
                    <a:pt x="84" y="167"/>
                  </a:lnTo>
                  <a:lnTo>
                    <a:pt x="78" y="169"/>
                  </a:lnTo>
                  <a:lnTo>
                    <a:pt x="72" y="171"/>
                  </a:lnTo>
                  <a:lnTo>
                    <a:pt x="68" y="171"/>
                  </a:lnTo>
                  <a:lnTo>
                    <a:pt x="63" y="171"/>
                  </a:lnTo>
                  <a:lnTo>
                    <a:pt x="57" y="169"/>
                  </a:lnTo>
                  <a:lnTo>
                    <a:pt x="51" y="167"/>
                  </a:lnTo>
                  <a:lnTo>
                    <a:pt x="48" y="163"/>
                  </a:lnTo>
                  <a:lnTo>
                    <a:pt x="44" y="159"/>
                  </a:lnTo>
                  <a:lnTo>
                    <a:pt x="42" y="155"/>
                  </a:lnTo>
                  <a:lnTo>
                    <a:pt x="40" y="148"/>
                  </a:lnTo>
                  <a:lnTo>
                    <a:pt x="40" y="142"/>
                  </a:lnTo>
                  <a:lnTo>
                    <a:pt x="40" y="136"/>
                  </a:lnTo>
                  <a:lnTo>
                    <a:pt x="40" y="134"/>
                  </a:lnTo>
                  <a:lnTo>
                    <a:pt x="40" y="131"/>
                  </a:lnTo>
                  <a:lnTo>
                    <a:pt x="40" y="127"/>
                  </a:lnTo>
                  <a:lnTo>
                    <a:pt x="38" y="123"/>
                  </a:lnTo>
                  <a:lnTo>
                    <a:pt x="38" y="119"/>
                  </a:lnTo>
                  <a:lnTo>
                    <a:pt x="38" y="115"/>
                  </a:lnTo>
                  <a:lnTo>
                    <a:pt x="38" y="112"/>
                  </a:lnTo>
                  <a:lnTo>
                    <a:pt x="38" y="106"/>
                  </a:lnTo>
                  <a:lnTo>
                    <a:pt x="36" y="100"/>
                  </a:lnTo>
                  <a:lnTo>
                    <a:pt x="36" y="95"/>
                  </a:lnTo>
                  <a:lnTo>
                    <a:pt x="36" y="91"/>
                  </a:lnTo>
                  <a:lnTo>
                    <a:pt x="32" y="83"/>
                  </a:lnTo>
                  <a:lnTo>
                    <a:pt x="32" y="79"/>
                  </a:lnTo>
                  <a:lnTo>
                    <a:pt x="30" y="74"/>
                  </a:lnTo>
                  <a:lnTo>
                    <a:pt x="29" y="70"/>
                  </a:lnTo>
                  <a:lnTo>
                    <a:pt x="27" y="64"/>
                  </a:lnTo>
                  <a:lnTo>
                    <a:pt x="25" y="60"/>
                  </a:lnTo>
                  <a:lnTo>
                    <a:pt x="21" y="57"/>
                  </a:lnTo>
                  <a:lnTo>
                    <a:pt x="19" y="53"/>
                  </a:lnTo>
                  <a:lnTo>
                    <a:pt x="15" y="47"/>
                  </a:lnTo>
                  <a:lnTo>
                    <a:pt x="11" y="43"/>
                  </a:lnTo>
                  <a:lnTo>
                    <a:pt x="8" y="39"/>
                  </a:lnTo>
                  <a:lnTo>
                    <a:pt x="6" y="36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3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4" y="3"/>
                  </a:lnTo>
                  <a:lnTo>
                    <a:pt x="3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Freeform 35">
              <a:extLst>
                <a:ext uri="{FF2B5EF4-FFF2-40B4-BE49-F238E27FC236}">
                  <a16:creationId xmlns:a16="http://schemas.microsoft.com/office/drawing/2014/main" id="{57EAD0FC-832D-4AD0-B03F-42C9A8EF9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" y="3513"/>
              <a:ext cx="45" cy="64"/>
            </a:xfrm>
            <a:custGeom>
              <a:avLst/>
              <a:gdLst>
                <a:gd name="T0" fmla="*/ 38 w 92"/>
                <a:gd name="T1" fmla="*/ 8 h 130"/>
                <a:gd name="T2" fmla="*/ 50 w 92"/>
                <a:gd name="T3" fmla="*/ 18 h 130"/>
                <a:gd name="T4" fmla="*/ 59 w 92"/>
                <a:gd name="T5" fmla="*/ 23 h 130"/>
                <a:gd name="T6" fmla="*/ 69 w 92"/>
                <a:gd name="T7" fmla="*/ 31 h 130"/>
                <a:gd name="T8" fmla="*/ 76 w 92"/>
                <a:gd name="T9" fmla="*/ 40 h 130"/>
                <a:gd name="T10" fmla="*/ 82 w 92"/>
                <a:gd name="T11" fmla="*/ 48 h 130"/>
                <a:gd name="T12" fmla="*/ 88 w 92"/>
                <a:gd name="T13" fmla="*/ 57 h 130"/>
                <a:gd name="T14" fmla="*/ 90 w 92"/>
                <a:gd name="T15" fmla="*/ 67 h 130"/>
                <a:gd name="T16" fmla="*/ 92 w 92"/>
                <a:gd name="T17" fmla="*/ 75 h 130"/>
                <a:gd name="T18" fmla="*/ 92 w 92"/>
                <a:gd name="T19" fmla="*/ 80 h 130"/>
                <a:gd name="T20" fmla="*/ 92 w 92"/>
                <a:gd name="T21" fmla="*/ 88 h 130"/>
                <a:gd name="T22" fmla="*/ 90 w 92"/>
                <a:gd name="T23" fmla="*/ 95 h 130"/>
                <a:gd name="T24" fmla="*/ 90 w 92"/>
                <a:gd name="T25" fmla="*/ 103 h 130"/>
                <a:gd name="T26" fmla="*/ 88 w 92"/>
                <a:gd name="T27" fmla="*/ 113 h 130"/>
                <a:gd name="T28" fmla="*/ 84 w 92"/>
                <a:gd name="T29" fmla="*/ 120 h 130"/>
                <a:gd name="T30" fmla="*/ 78 w 92"/>
                <a:gd name="T31" fmla="*/ 126 h 130"/>
                <a:gd name="T32" fmla="*/ 71 w 92"/>
                <a:gd name="T33" fmla="*/ 130 h 130"/>
                <a:gd name="T34" fmla="*/ 63 w 92"/>
                <a:gd name="T35" fmla="*/ 130 h 130"/>
                <a:gd name="T36" fmla="*/ 55 w 92"/>
                <a:gd name="T37" fmla="*/ 126 h 130"/>
                <a:gd name="T38" fmla="*/ 50 w 92"/>
                <a:gd name="T39" fmla="*/ 120 h 130"/>
                <a:gd name="T40" fmla="*/ 46 w 92"/>
                <a:gd name="T41" fmla="*/ 113 h 130"/>
                <a:gd name="T42" fmla="*/ 44 w 92"/>
                <a:gd name="T43" fmla="*/ 103 h 130"/>
                <a:gd name="T44" fmla="*/ 44 w 92"/>
                <a:gd name="T45" fmla="*/ 95 h 130"/>
                <a:gd name="T46" fmla="*/ 44 w 92"/>
                <a:gd name="T47" fmla="*/ 88 h 130"/>
                <a:gd name="T48" fmla="*/ 44 w 92"/>
                <a:gd name="T49" fmla="*/ 80 h 130"/>
                <a:gd name="T50" fmla="*/ 44 w 92"/>
                <a:gd name="T51" fmla="*/ 73 h 130"/>
                <a:gd name="T52" fmla="*/ 42 w 92"/>
                <a:gd name="T53" fmla="*/ 67 h 130"/>
                <a:gd name="T54" fmla="*/ 36 w 92"/>
                <a:gd name="T55" fmla="*/ 57 h 130"/>
                <a:gd name="T56" fmla="*/ 27 w 92"/>
                <a:gd name="T57" fmla="*/ 50 h 130"/>
                <a:gd name="T58" fmla="*/ 16 w 92"/>
                <a:gd name="T59" fmla="*/ 42 h 130"/>
                <a:gd name="T60" fmla="*/ 4 w 92"/>
                <a:gd name="T61" fmla="*/ 33 h 130"/>
                <a:gd name="T62" fmla="*/ 0 w 92"/>
                <a:gd name="T63" fmla="*/ 25 h 130"/>
                <a:gd name="T64" fmla="*/ 0 w 92"/>
                <a:gd name="T65" fmla="*/ 19 h 130"/>
                <a:gd name="T66" fmla="*/ 4 w 92"/>
                <a:gd name="T67" fmla="*/ 12 h 130"/>
                <a:gd name="T68" fmla="*/ 8 w 92"/>
                <a:gd name="T69" fmla="*/ 6 h 130"/>
                <a:gd name="T70" fmla="*/ 14 w 92"/>
                <a:gd name="T71" fmla="*/ 0 h 130"/>
                <a:gd name="T72" fmla="*/ 21 w 92"/>
                <a:gd name="T73" fmla="*/ 0 h 130"/>
                <a:gd name="T74" fmla="*/ 29 w 92"/>
                <a:gd name="T75" fmla="*/ 2 h 130"/>
                <a:gd name="T76" fmla="*/ 33 w 92"/>
                <a:gd name="T77" fmla="*/ 4 h 13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2"/>
                <a:gd name="T118" fmla="*/ 0 h 130"/>
                <a:gd name="T119" fmla="*/ 92 w 92"/>
                <a:gd name="T120" fmla="*/ 130 h 13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2" h="130">
                  <a:moveTo>
                    <a:pt x="33" y="4"/>
                  </a:moveTo>
                  <a:lnTo>
                    <a:pt x="38" y="8"/>
                  </a:lnTo>
                  <a:lnTo>
                    <a:pt x="44" y="12"/>
                  </a:lnTo>
                  <a:lnTo>
                    <a:pt x="50" y="18"/>
                  </a:lnTo>
                  <a:lnTo>
                    <a:pt x="55" y="21"/>
                  </a:lnTo>
                  <a:lnTo>
                    <a:pt x="59" y="23"/>
                  </a:lnTo>
                  <a:lnTo>
                    <a:pt x="63" y="27"/>
                  </a:lnTo>
                  <a:lnTo>
                    <a:pt x="69" y="31"/>
                  </a:lnTo>
                  <a:lnTo>
                    <a:pt x="73" y="37"/>
                  </a:lnTo>
                  <a:lnTo>
                    <a:pt x="76" y="40"/>
                  </a:lnTo>
                  <a:lnTo>
                    <a:pt x="80" y="44"/>
                  </a:lnTo>
                  <a:lnTo>
                    <a:pt x="82" y="48"/>
                  </a:lnTo>
                  <a:lnTo>
                    <a:pt x="86" y="54"/>
                  </a:lnTo>
                  <a:lnTo>
                    <a:pt x="88" y="57"/>
                  </a:lnTo>
                  <a:lnTo>
                    <a:pt x="90" y="65"/>
                  </a:lnTo>
                  <a:lnTo>
                    <a:pt x="90" y="67"/>
                  </a:lnTo>
                  <a:lnTo>
                    <a:pt x="92" y="71"/>
                  </a:lnTo>
                  <a:lnTo>
                    <a:pt x="92" y="75"/>
                  </a:lnTo>
                  <a:lnTo>
                    <a:pt x="92" y="78"/>
                  </a:lnTo>
                  <a:lnTo>
                    <a:pt x="92" y="80"/>
                  </a:lnTo>
                  <a:lnTo>
                    <a:pt x="92" y="86"/>
                  </a:lnTo>
                  <a:lnTo>
                    <a:pt x="92" y="88"/>
                  </a:lnTo>
                  <a:lnTo>
                    <a:pt x="92" y="92"/>
                  </a:lnTo>
                  <a:lnTo>
                    <a:pt x="90" y="95"/>
                  </a:lnTo>
                  <a:lnTo>
                    <a:pt x="90" y="99"/>
                  </a:lnTo>
                  <a:lnTo>
                    <a:pt x="90" y="103"/>
                  </a:lnTo>
                  <a:lnTo>
                    <a:pt x="90" y="109"/>
                  </a:lnTo>
                  <a:lnTo>
                    <a:pt x="88" y="113"/>
                  </a:lnTo>
                  <a:lnTo>
                    <a:pt x="88" y="116"/>
                  </a:lnTo>
                  <a:lnTo>
                    <a:pt x="84" y="120"/>
                  </a:lnTo>
                  <a:lnTo>
                    <a:pt x="82" y="124"/>
                  </a:lnTo>
                  <a:lnTo>
                    <a:pt x="78" y="126"/>
                  </a:lnTo>
                  <a:lnTo>
                    <a:pt x="76" y="128"/>
                  </a:lnTo>
                  <a:lnTo>
                    <a:pt x="71" y="130"/>
                  </a:lnTo>
                  <a:lnTo>
                    <a:pt x="67" y="130"/>
                  </a:lnTo>
                  <a:lnTo>
                    <a:pt x="63" y="130"/>
                  </a:lnTo>
                  <a:lnTo>
                    <a:pt x="59" y="128"/>
                  </a:lnTo>
                  <a:lnTo>
                    <a:pt x="55" y="126"/>
                  </a:lnTo>
                  <a:lnTo>
                    <a:pt x="52" y="124"/>
                  </a:lnTo>
                  <a:lnTo>
                    <a:pt x="50" y="120"/>
                  </a:lnTo>
                  <a:lnTo>
                    <a:pt x="48" y="116"/>
                  </a:lnTo>
                  <a:lnTo>
                    <a:pt x="46" y="113"/>
                  </a:lnTo>
                  <a:lnTo>
                    <a:pt x="46" y="109"/>
                  </a:lnTo>
                  <a:lnTo>
                    <a:pt x="44" y="103"/>
                  </a:lnTo>
                  <a:lnTo>
                    <a:pt x="44" y="99"/>
                  </a:lnTo>
                  <a:lnTo>
                    <a:pt x="44" y="95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4" y="80"/>
                  </a:lnTo>
                  <a:lnTo>
                    <a:pt x="44" y="78"/>
                  </a:lnTo>
                  <a:lnTo>
                    <a:pt x="44" y="73"/>
                  </a:lnTo>
                  <a:lnTo>
                    <a:pt x="44" y="69"/>
                  </a:lnTo>
                  <a:lnTo>
                    <a:pt x="42" y="67"/>
                  </a:lnTo>
                  <a:lnTo>
                    <a:pt x="40" y="65"/>
                  </a:lnTo>
                  <a:lnTo>
                    <a:pt x="36" y="57"/>
                  </a:lnTo>
                  <a:lnTo>
                    <a:pt x="33" y="56"/>
                  </a:lnTo>
                  <a:lnTo>
                    <a:pt x="27" y="50"/>
                  </a:lnTo>
                  <a:lnTo>
                    <a:pt x="21" y="46"/>
                  </a:lnTo>
                  <a:lnTo>
                    <a:pt x="16" y="42"/>
                  </a:lnTo>
                  <a:lnTo>
                    <a:pt x="10" y="37"/>
                  </a:lnTo>
                  <a:lnTo>
                    <a:pt x="4" y="33"/>
                  </a:lnTo>
                  <a:lnTo>
                    <a:pt x="4" y="2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6" y="8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0" grpId="0"/>
      <p:bldP spid="194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A8F714F-CFCE-4BF5-93F4-0DAD1D4EB7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5870575" cy="1676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zh-HK" altLang="en-US" sz="3600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先猜後量</a:t>
            </a:r>
            <a:endParaRPr lang="zh-HK" altLang="zh-HK" sz="3600" b="1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剪出指定長度的繩子</a:t>
            </a:r>
            <a:endParaRPr lang="zh-HK" altLang="zh-HK" sz="3600" b="1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97F7679-8D87-42E0-8F6D-05A132D83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85800"/>
            <a:ext cx="6400800" cy="990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b="1" ker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量化工作的演進軌道</a:t>
            </a:r>
            <a:endParaRPr lang="zh-HK" altLang="en-US" sz="1300" b="1" kern="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2C8F73B-CDF1-497E-93A6-1E2D6AC7D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1981200"/>
            <a:ext cx="9001125" cy="1524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0070C0"/>
              </a:buClr>
              <a:defRPr/>
            </a:pPr>
            <a:r>
              <a:rPr lang="zh-HK" altLang="en-US" sz="3600" b="1" u="sng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量感培養</a:t>
            </a:r>
            <a:endParaRPr lang="zh-HK" altLang="zh-HK" sz="3600" b="1" kern="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629" name="投影片編號版面配置區 1">
            <a:extLst>
              <a:ext uri="{FF2B5EF4-FFF2-40B4-BE49-F238E27FC236}">
                <a16:creationId xmlns:a16="http://schemas.microsoft.com/office/drawing/2014/main" id="{0672128B-D04A-4763-8B3B-9146F37F8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F138A66-017B-482E-AE4C-EA2C63F6B433}" type="slidenum">
              <a:rPr kumimoji="0" lang="en-US" altLang="zh-TW"/>
              <a:pPr/>
              <a:t>23</a:t>
            </a:fld>
            <a:endParaRPr kumimoji="0" lang="en-US" altLang="zh-TW"/>
          </a:p>
        </p:txBody>
      </p:sp>
      <p:pic>
        <p:nvPicPr>
          <p:cNvPr id="19462" name="圖片 5" descr="剪繩 2.png">
            <a:extLst>
              <a:ext uri="{FF2B5EF4-FFF2-40B4-BE49-F238E27FC236}">
                <a16:creationId xmlns:a16="http://schemas.microsoft.com/office/drawing/2014/main" id="{F6CB365A-A07D-4EE2-BEDE-8A8906BDD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76600"/>
            <a:ext cx="28432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  <p:bldP spid="5" grpId="0" build="p" bldLvl="5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AD15177A-FA15-44E0-A2DD-ACD8F318C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914400"/>
            <a:ext cx="5724525" cy="923925"/>
          </a:xfrm>
        </p:spPr>
        <p:txBody>
          <a:bodyPr wrap="none">
            <a:spAutoFit/>
          </a:bodyPr>
          <a:lstStyle/>
          <a:p>
            <a:r>
              <a:rPr lang="zh-HK" altLang="en-US" sz="5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單位</a:t>
            </a:r>
            <a:r>
              <a:rPr lang="zh-HK" altLang="zh-HK" sz="5400" b="1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→</a:t>
            </a:r>
            <a:r>
              <a:rPr lang="zh-HK" altLang="en-US" sz="5400" b="1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工具</a:t>
            </a:r>
            <a:r>
              <a:rPr lang="zh-HK" altLang="zh-HK" sz="5400" b="1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→</a:t>
            </a:r>
            <a:r>
              <a:rPr lang="zh-HK" altLang="en-US" sz="5400" b="1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方法</a:t>
            </a:r>
            <a:endParaRPr lang="zh-HK" altLang="zh-HK" sz="5400" b="1">
              <a:solidFill>
                <a:srgbClr val="00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20A17161-A5E4-4BFA-9C73-002803361B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2362200"/>
            <a:ext cx="7924800" cy="2133600"/>
          </a:xfrm>
        </p:spPr>
        <p:txBody>
          <a:bodyPr/>
          <a:lstStyle/>
          <a:p>
            <a:pPr>
              <a:defRPr/>
            </a:pP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</a:rPr>
              <a:t>單位決定量度結果的精確</a:t>
            </a:r>
            <a:r>
              <a:rPr lang="zh-HK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</a:rPr>
              <a:t>度</a:t>
            </a: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</a:rPr>
              <a:t>，單位愈小，描述事物的精確度愈高。</a:t>
            </a:r>
            <a:endParaRPr lang="en-US" altLang="zh-TW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5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</a:rPr>
              <a:t>eg</a:t>
            </a:r>
            <a:r>
              <a:rPr lang="en-US" altLang="zh-TW" sz="5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</a:rPr>
              <a:t>.   cm</a:t>
            </a:r>
            <a:r>
              <a:rPr lang="zh-TW" altLang="en-US" sz="5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</a:rPr>
              <a:t>，</a:t>
            </a:r>
            <a:r>
              <a:rPr lang="en-US" altLang="zh-TW" sz="5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</a:rPr>
              <a:t>m</a:t>
            </a:r>
            <a:r>
              <a:rPr lang="zh-TW" altLang="en-US" sz="5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</a:rPr>
              <a:t>，</a:t>
            </a:r>
            <a:r>
              <a:rPr lang="en-US" altLang="zh-TW" sz="5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</a:rPr>
              <a:t>km</a:t>
            </a:r>
          </a:p>
        </p:txBody>
      </p:sp>
      <p:sp>
        <p:nvSpPr>
          <p:cNvPr id="27652" name="投影片編號版面配置區 1">
            <a:extLst>
              <a:ext uri="{FF2B5EF4-FFF2-40B4-BE49-F238E27FC236}">
                <a16:creationId xmlns:a16="http://schemas.microsoft.com/office/drawing/2014/main" id="{BF08BD46-CF53-4059-899A-5B443F432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AE33735-92D4-466B-AA6B-E31EF6F5C558}" type="slidenum">
              <a:rPr kumimoji="0" lang="en-US" altLang="zh-TW"/>
              <a:pPr/>
              <a:t>24</a:t>
            </a:fld>
            <a:endParaRPr kumimoji="0" lang="en-US" altLang="zh-TW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autoUpdateAnimBg="0"/>
      <p:bldP spid="14338" grpId="0" build="p" bldLvl="5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A0C4944C-A99C-4A2D-A4F3-503384170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5724525" cy="923925"/>
          </a:xfrm>
        </p:spPr>
        <p:txBody>
          <a:bodyPr wrap="none">
            <a:spAutoFit/>
          </a:bodyPr>
          <a:lstStyle/>
          <a:p>
            <a:r>
              <a:rPr lang="zh-HK" altLang="en-US" sz="5400" b="1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單位</a:t>
            </a:r>
            <a:r>
              <a:rPr lang="zh-HK" altLang="zh-HK" sz="5400" b="1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→</a:t>
            </a:r>
            <a:r>
              <a:rPr lang="zh-HK" altLang="en-US" sz="5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工具</a:t>
            </a:r>
            <a:r>
              <a:rPr lang="zh-HK" altLang="zh-HK" sz="5400" b="1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→</a:t>
            </a:r>
            <a:r>
              <a:rPr lang="zh-HK" altLang="en-US" sz="5400" b="1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方法</a:t>
            </a:r>
            <a:endParaRPr lang="zh-HK" altLang="zh-HK" sz="5400" b="1">
              <a:solidFill>
                <a:srgbClr val="00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50EE986E-FFDD-442D-B871-3039948B7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924800" cy="4724400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</a:rPr>
              <a:t>有了要量的東西，又選了單位，才可選工具</a:t>
            </a:r>
          </a:p>
          <a:p>
            <a:pPr>
              <a:defRPr/>
            </a:pPr>
            <a:r>
              <a:rPr lang="en-US" altLang="zh-TW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4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</a:rPr>
              <a:t>eg</a:t>
            </a:r>
            <a:r>
              <a:rPr lang="en-US" altLang="zh-TW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</a:rPr>
              <a:t>.   cm</a:t>
            </a:r>
            <a:r>
              <a:rPr lang="zh-TW" altLang="en-US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</a:rPr>
              <a:t>，    </a:t>
            </a:r>
            <a:r>
              <a:rPr lang="en-US" altLang="zh-TW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</a:rPr>
              <a:t>m</a:t>
            </a:r>
            <a:r>
              <a:rPr lang="zh-TW" altLang="en-US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</a:rPr>
              <a:t>，         </a:t>
            </a:r>
            <a:r>
              <a:rPr lang="en-US" altLang="zh-TW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</a:rPr>
              <a:t>km</a:t>
            </a:r>
          </a:p>
          <a:p>
            <a:pPr>
              <a:defRPr/>
            </a:pPr>
            <a:endParaRPr lang="en-US" altLang="zh-TW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標楷體" pitchFamily="65" charset="-120"/>
            </a:endParaRPr>
          </a:p>
          <a:p>
            <a:pPr>
              <a:defRPr/>
            </a:pPr>
            <a:endParaRPr lang="en-US" altLang="zh-TW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標楷體" pitchFamily="65" charset="-120"/>
            </a:endParaRPr>
          </a:p>
          <a:p>
            <a:pPr>
              <a:defRPr/>
            </a:pPr>
            <a:endParaRPr lang="zh-TW" altLang="en-US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8676" name="投影片編號版面配置區 1">
            <a:extLst>
              <a:ext uri="{FF2B5EF4-FFF2-40B4-BE49-F238E27FC236}">
                <a16:creationId xmlns:a16="http://schemas.microsoft.com/office/drawing/2014/main" id="{6FE4909E-4112-4D2C-A91A-A3300738E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2722E8F-F5A1-4022-977B-1B356044BC81}" type="slidenum">
              <a:rPr kumimoji="0" lang="en-US" altLang="zh-TW"/>
              <a:pPr/>
              <a:t>25</a:t>
            </a:fld>
            <a:endParaRPr kumimoji="0" lang="en-US" altLang="zh-TW"/>
          </a:p>
        </p:txBody>
      </p:sp>
      <p:pic>
        <p:nvPicPr>
          <p:cNvPr id="21509" name="圖片 4" descr="厘米尺.png">
            <a:extLst>
              <a:ext uri="{FF2B5EF4-FFF2-40B4-BE49-F238E27FC236}">
                <a16:creationId xmlns:a16="http://schemas.microsoft.com/office/drawing/2014/main" id="{FFA31CF9-BB69-483F-9621-E4851E61E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2573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 descr="米尺2.png">
            <a:extLst>
              <a:ext uri="{FF2B5EF4-FFF2-40B4-BE49-F238E27FC236}">
                <a16:creationId xmlns:a16="http://schemas.microsoft.com/office/drawing/2014/main" id="{411BC5AD-551B-4AF1-B388-0503698D1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3886200"/>
            <a:ext cx="1322388" cy="990600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圖片 7" descr="米尺3.png">
            <a:extLst>
              <a:ext uri="{FF2B5EF4-FFF2-40B4-BE49-F238E27FC236}">
                <a16:creationId xmlns:a16="http://schemas.microsoft.com/office/drawing/2014/main" id="{F062BD5C-14E1-47BA-8F77-C7296C67FF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886200"/>
            <a:ext cx="1079500" cy="1027113"/>
          </a:xfrm>
          <a:prstGeom prst="rect">
            <a:avLst/>
          </a:prstGeom>
          <a:ln w="38100" cap="sq">
            <a:solidFill>
              <a:schemeClr val="accent5">
                <a:lumMod val="1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圖片 8" descr="images7XI651GI.jpg">
            <a:extLst>
              <a:ext uri="{FF2B5EF4-FFF2-40B4-BE49-F238E27FC236}">
                <a16:creationId xmlns:a16="http://schemas.microsoft.com/office/drawing/2014/main" id="{F0887C99-49D4-472F-8DB1-D71971E8EF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5029200"/>
            <a:ext cx="1644650" cy="123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圖片 9" descr="公里.png">
            <a:extLst>
              <a:ext uri="{FF2B5EF4-FFF2-40B4-BE49-F238E27FC236}">
                <a16:creationId xmlns:a16="http://schemas.microsoft.com/office/drawing/2014/main" id="{742E7526-9604-4D9D-B059-92DF07D7BC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3733800"/>
            <a:ext cx="1771650" cy="11430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圖片 10" descr="公里 2.png">
            <a:extLst>
              <a:ext uri="{FF2B5EF4-FFF2-40B4-BE49-F238E27FC236}">
                <a16:creationId xmlns:a16="http://schemas.microsoft.com/office/drawing/2014/main" id="{F82C23FA-7F2E-49EC-A6D1-CAA87D06C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800" y="5181600"/>
            <a:ext cx="2768600" cy="73660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1433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F20D13F8-83F7-4D17-91AF-14712C0EBB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533400"/>
            <a:ext cx="5724525" cy="923925"/>
          </a:xfrm>
        </p:spPr>
        <p:txBody>
          <a:bodyPr wrap="none">
            <a:spAutoFit/>
          </a:bodyPr>
          <a:lstStyle/>
          <a:p>
            <a:r>
              <a:rPr lang="zh-HK" altLang="en-US" sz="5400" b="1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單位</a:t>
            </a:r>
            <a:r>
              <a:rPr lang="zh-HK" altLang="zh-HK" sz="5400" b="1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→</a:t>
            </a:r>
            <a:r>
              <a:rPr lang="zh-HK" altLang="en-US" sz="5400" b="1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工具</a:t>
            </a:r>
            <a:r>
              <a:rPr lang="zh-HK" altLang="zh-HK" sz="5400" b="1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→</a:t>
            </a:r>
            <a:r>
              <a:rPr lang="zh-HK" altLang="en-US" sz="5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方法</a:t>
            </a:r>
            <a:endParaRPr lang="zh-HK" altLang="zh-HK" sz="54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6191D998-C177-4DCE-A917-AA0EEA388E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3048000"/>
          </a:xfrm>
        </p:spPr>
        <p:txBody>
          <a:bodyPr/>
          <a:lstStyle/>
          <a:p>
            <a:pPr>
              <a:defRPr/>
            </a:pPr>
            <a:r>
              <a:rPr lang="zh-TW" altLang="en-US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</a:rPr>
              <a:t>有了要量的東西，定了單位和工具，才可談論量度的方法</a:t>
            </a:r>
          </a:p>
          <a:p>
            <a:pPr>
              <a:defRPr/>
            </a:pPr>
            <a:r>
              <a:rPr lang="zh-TW" altLang="en-US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</a:rPr>
              <a:t>單位、工具和方法，必須清楚區分</a:t>
            </a:r>
            <a:endParaRPr lang="en-US" altLang="zh-TW" sz="4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9700" name="投影片編號版面配置區 1">
            <a:extLst>
              <a:ext uri="{FF2B5EF4-FFF2-40B4-BE49-F238E27FC236}">
                <a16:creationId xmlns:a16="http://schemas.microsoft.com/office/drawing/2014/main" id="{CF04FFD0-D598-4F60-AF55-B2DAB584A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4D5BE72-606A-420B-83B2-148730CB24CE}" type="slidenum">
              <a:rPr kumimoji="0" lang="en-US" altLang="zh-TW"/>
              <a:pPr/>
              <a:t>26</a:t>
            </a:fld>
            <a:endParaRPr kumimoji="0" lang="en-US" altLang="zh-TW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1433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>
            <a:extLst>
              <a:ext uri="{FF2B5EF4-FFF2-40B4-BE49-F238E27FC236}">
                <a16:creationId xmlns:a16="http://schemas.microsoft.com/office/drawing/2014/main" id="{3DA635FF-C77F-42D7-A9F7-8A63F521C8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76400"/>
            <a:ext cx="8232775" cy="1123950"/>
          </a:xfrm>
        </p:spPr>
        <p:txBody>
          <a:bodyPr/>
          <a:lstStyle/>
          <a:p>
            <a:r>
              <a:rPr lang="zh-TW" altLang="en-US" sz="4800" b="1">
                <a:latin typeface="標楷體" pitchFamily="65" charset="-120"/>
                <a:ea typeface="標楷體" pitchFamily="65" charset="-120"/>
              </a:rPr>
              <a:t>平面圖形所占範圍的大小</a:t>
            </a:r>
            <a:br>
              <a:rPr lang="zh-HK" altLang="zh-HK" sz="4800" b="1">
                <a:latin typeface="標楷體" pitchFamily="65" charset="-120"/>
                <a:ea typeface="標楷體" pitchFamily="65" charset="-120"/>
              </a:rPr>
            </a:br>
            <a:r>
              <a:rPr lang="zh-HK" altLang="en-US" sz="4800" b="1">
                <a:latin typeface="標楷體" pitchFamily="65" charset="-120"/>
                <a:ea typeface="標楷體" pitchFamily="65" charset="-120"/>
              </a:rPr>
              <a:t>稱為圖形的</a:t>
            </a:r>
            <a:r>
              <a:rPr lang="zh-HK" altLang="en-US" sz="48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面積</a:t>
            </a:r>
            <a:endParaRPr lang="zh-HK" altLang="zh-HK" sz="48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BBCBCF0E-01E3-4B09-B22F-EA9BF7E29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57200"/>
            <a:ext cx="25177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HK" altLang="en-US" sz="66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面積</a:t>
            </a:r>
            <a:endParaRPr lang="zh-HK" altLang="zh-HK" sz="6600" b="1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24" name="投影片編號版面配置區 1">
            <a:extLst>
              <a:ext uri="{FF2B5EF4-FFF2-40B4-BE49-F238E27FC236}">
                <a16:creationId xmlns:a16="http://schemas.microsoft.com/office/drawing/2014/main" id="{C7F8DE96-1D00-4B13-B071-206071BF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450B9C0-50D1-4F3E-A9BC-BE160290AFB9}" type="slidenum">
              <a:rPr kumimoji="0" lang="en-US" altLang="zh-TW"/>
              <a:pPr/>
              <a:t>27</a:t>
            </a:fld>
            <a:endParaRPr kumimoji="0" lang="en-US" altLang="zh-TW"/>
          </a:p>
        </p:txBody>
      </p:sp>
      <p:pic>
        <p:nvPicPr>
          <p:cNvPr id="46085" name="圖片 4" descr="imagesFSOWDY9W.png">
            <a:extLst>
              <a:ext uri="{FF2B5EF4-FFF2-40B4-BE49-F238E27FC236}">
                <a16:creationId xmlns:a16="http://schemas.microsoft.com/office/drawing/2014/main" id="{8E41810F-B232-4544-876C-F3607429D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78422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391D7DD3-D41C-4AD6-8523-98A3D69EEAA8}"/>
              </a:ext>
            </a:extLst>
          </p:cNvPr>
          <p:cNvSpPr>
            <a:spLocks/>
          </p:cNvSpPr>
          <p:nvPr/>
        </p:nvSpPr>
        <p:spPr bwMode="auto">
          <a:xfrm>
            <a:off x="1905000" y="549275"/>
            <a:ext cx="5640388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800" b="1">
                <a:solidFill>
                  <a:srgbClr val="942193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面积知識的演進軌道</a:t>
            </a:r>
            <a:endParaRPr lang="zh-HK" altLang="zh-HK" sz="1300" b="1">
              <a:solidFill>
                <a:srgbClr val="000000"/>
              </a:solidFill>
              <a:latin typeface="標楷體" pitchFamily="65" charset="-120"/>
              <a:ea typeface="標楷體" pitchFamily="65" charset="-120"/>
              <a:sym typeface="標楷體" pitchFamily="65" charset="-120"/>
            </a:endParaRPr>
          </a:p>
        </p:txBody>
      </p:sp>
      <p:grpSp>
        <p:nvGrpSpPr>
          <p:cNvPr id="2" name="群組 53">
            <a:extLst>
              <a:ext uri="{FF2B5EF4-FFF2-40B4-BE49-F238E27FC236}">
                <a16:creationId xmlns:a16="http://schemas.microsoft.com/office/drawing/2014/main" id="{E8386C0E-444E-4531-8EF6-3182941FAD48}"/>
              </a:ext>
            </a:extLst>
          </p:cNvPr>
          <p:cNvGrpSpPr>
            <a:grpSpLocks/>
          </p:cNvGrpSpPr>
          <p:nvPr/>
        </p:nvGrpSpPr>
        <p:grpSpPr bwMode="auto">
          <a:xfrm>
            <a:off x="1125538" y="3357563"/>
            <a:ext cx="6892925" cy="2586037"/>
            <a:chOff x="1371600" y="3652943"/>
            <a:chExt cx="6893063" cy="2586038"/>
          </a:xfrm>
        </p:grpSpPr>
        <p:sp>
          <p:nvSpPr>
            <p:cNvPr id="31763" name="Rectangle 2">
              <a:extLst>
                <a:ext uri="{FF2B5EF4-FFF2-40B4-BE49-F238E27FC236}">
                  <a16:creationId xmlns:a16="http://schemas.microsoft.com/office/drawing/2014/main" id="{62EF0E35-8B33-49C9-A4B7-234601A12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0" y="3652943"/>
              <a:ext cx="554037" cy="258603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24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sym typeface="標楷體" pitchFamily="65" charset="-120"/>
                </a:rPr>
                <a:t>沒有數學的世界</a:t>
              </a:r>
              <a:endParaRPr lang="zh-HK" altLang="zh-HK" sz="24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endParaRPr>
            </a:p>
          </p:txBody>
        </p:sp>
        <p:sp>
          <p:nvSpPr>
            <p:cNvPr id="31764" name="Rectangle 3">
              <a:extLst>
                <a:ext uri="{FF2B5EF4-FFF2-40B4-BE49-F238E27FC236}">
                  <a16:creationId xmlns:a16="http://schemas.microsoft.com/office/drawing/2014/main" id="{911D79A1-EDCF-4671-BD62-F31E8F997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017" y="3653737"/>
              <a:ext cx="554038" cy="2584450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24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sym typeface="標楷體" pitchFamily="65" charset="-120"/>
                </a:rPr>
                <a:t>懂一些簡陋數學</a:t>
              </a:r>
              <a:endParaRPr lang="zh-HK" altLang="zh-HK" sz="24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endParaRPr>
            </a:p>
          </p:txBody>
        </p:sp>
        <p:sp>
          <p:nvSpPr>
            <p:cNvPr id="31765" name="Rectangle 4">
              <a:extLst>
                <a:ext uri="{FF2B5EF4-FFF2-40B4-BE49-F238E27FC236}">
                  <a16:creationId xmlns:a16="http://schemas.microsoft.com/office/drawing/2014/main" id="{DCF138E3-D9D0-44FE-9B65-43BD46085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435" y="3653737"/>
              <a:ext cx="554038" cy="2584450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24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sym typeface="標楷體" pitchFamily="65" charset="-120"/>
                </a:rPr>
                <a:t>懂一些精密數學</a:t>
              </a:r>
              <a:endParaRPr lang="zh-HK" altLang="zh-HK" sz="24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endParaRPr>
            </a:p>
          </p:txBody>
        </p:sp>
        <p:sp>
          <p:nvSpPr>
            <p:cNvPr id="31766" name="Rectangle 5">
              <a:extLst>
                <a:ext uri="{FF2B5EF4-FFF2-40B4-BE49-F238E27FC236}">
                  <a16:creationId xmlns:a16="http://schemas.microsoft.com/office/drawing/2014/main" id="{9D2D2CF9-011E-46AA-910B-231030C9D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776" y="4301383"/>
              <a:ext cx="156210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20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sym typeface="標楷體" pitchFamily="65" charset="-120"/>
                </a:rPr>
                <a:t>形成數學產物</a:t>
              </a:r>
              <a:br>
                <a:rPr lang="en-US" altLang="ja-JP" sz="20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sym typeface="標楷體" pitchFamily="65" charset="-120"/>
                </a:rPr>
              </a:br>
              <a:r>
                <a:rPr lang="zh-HK" altLang="en-US" sz="20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sym typeface="標楷體" pitchFamily="65" charset="-120"/>
                </a:rPr>
                <a:t>的階段</a:t>
              </a:r>
              <a:endParaRPr lang="zh-HK" altLang="zh-HK" sz="2000">
                <a:solidFill>
                  <a:srgbClr val="000000"/>
                </a:solidFill>
                <a:ea typeface="標楷體" pitchFamily="65" charset="-120"/>
              </a:endParaRPr>
            </a:p>
          </p:txBody>
        </p:sp>
        <p:sp>
          <p:nvSpPr>
            <p:cNvPr id="31767" name="Rectangle 6">
              <a:extLst>
                <a:ext uri="{FF2B5EF4-FFF2-40B4-BE49-F238E27FC236}">
                  <a16:creationId xmlns:a16="http://schemas.microsoft.com/office/drawing/2014/main" id="{CD01F149-F0AC-45EE-81C8-D9CD2EEBA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450" y="4301383"/>
              <a:ext cx="158759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20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sym typeface="標楷體" pitchFamily="65" charset="-120"/>
                </a:rPr>
                <a:t>改良數學產物</a:t>
              </a:r>
              <a:br>
                <a:rPr lang="en-US" altLang="ja-JP" sz="20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sym typeface="標楷體" pitchFamily="65" charset="-120"/>
                </a:rPr>
              </a:br>
              <a:r>
                <a:rPr lang="zh-HK" altLang="en-US" sz="20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sym typeface="標楷體" pitchFamily="65" charset="-120"/>
                </a:rPr>
                <a:t>的階段</a:t>
              </a:r>
              <a:endParaRPr lang="zh-HK" altLang="zh-HK" sz="2000">
                <a:solidFill>
                  <a:srgbClr val="000000"/>
                </a:solidFill>
                <a:ea typeface="標楷體" pitchFamily="65" charset="-120"/>
              </a:endParaRPr>
            </a:p>
          </p:txBody>
        </p:sp>
        <p:sp>
          <p:nvSpPr>
            <p:cNvPr id="31768" name="Rectangle 7">
              <a:extLst>
                <a:ext uri="{FF2B5EF4-FFF2-40B4-BE49-F238E27FC236}">
                  <a16:creationId xmlns:a16="http://schemas.microsoft.com/office/drawing/2014/main" id="{89084819-A116-423D-82E8-2D5B6E37C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221" y="4301383"/>
              <a:ext cx="153888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20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sym typeface="標楷體" pitchFamily="65" charset="-120"/>
                </a:rPr>
                <a:t>運用數學產物</a:t>
              </a:r>
              <a:br>
                <a:rPr lang="en-US" altLang="ja-JP" sz="20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sym typeface="標楷體" pitchFamily="65" charset="-120"/>
                </a:rPr>
              </a:br>
              <a:r>
                <a:rPr lang="zh-HK" altLang="en-US" sz="20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sym typeface="標楷體" pitchFamily="65" charset="-120"/>
                </a:rPr>
                <a:t>的階段</a:t>
              </a:r>
              <a:endParaRPr lang="zh-HK" altLang="zh-HK" sz="2000">
                <a:solidFill>
                  <a:srgbClr val="000000"/>
                </a:solidFill>
                <a:ea typeface="標楷體" pitchFamily="65" charset="-120"/>
              </a:endParaRPr>
            </a:p>
          </p:txBody>
        </p:sp>
        <p:sp>
          <p:nvSpPr>
            <p:cNvPr id="31769" name="Line 8">
              <a:extLst>
                <a:ext uri="{FF2B5EF4-FFF2-40B4-BE49-F238E27FC236}">
                  <a16:creationId xmlns:a16="http://schemas.microsoft.com/office/drawing/2014/main" id="{19E05392-B2F5-4BDC-B034-7081AE52C2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99827" y="4945962"/>
              <a:ext cx="16200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0" name="Line 9">
              <a:extLst>
                <a:ext uri="{FF2B5EF4-FFF2-40B4-BE49-F238E27FC236}">
                  <a16:creationId xmlns:a16="http://schemas.microsoft.com/office/drawing/2014/main" id="{69761EA0-BE5C-4F6F-B1DC-34A316261B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2245" y="4945962"/>
              <a:ext cx="16200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1" name="Line 10">
              <a:extLst>
                <a:ext uri="{FF2B5EF4-FFF2-40B4-BE49-F238E27FC236}">
                  <a16:creationId xmlns:a16="http://schemas.microsoft.com/office/drawing/2014/main" id="{6C7A19E0-57C8-448D-BAB8-CDD267E33A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44663" y="4945962"/>
              <a:ext cx="16200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64" name="Rectangle 11">
            <a:extLst>
              <a:ext uri="{FF2B5EF4-FFF2-40B4-BE49-F238E27FC236}">
                <a16:creationId xmlns:a16="http://schemas.microsoft.com/office/drawing/2014/main" id="{34362F88-E4C2-4D86-9E3A-EB654D78CE57}"/>
              </a:ext>
            </a:extLst>
          </p:cNvPr>
          <p:cNvSpPr>
            <a:spLocks/>
          </p:cNvSpPr>
          <p:nvPr/>
        </p:nvSpPr>
        <p:spPr bwMode="auto">
          <a:xfrm>
            <a:off x="1995488" y="1535113"/>
            <a:ext cx="51530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3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學習數學的完整歷程</a:t>
            </a:r>
            <a:endParaRPr lang="zh-HK" altLang="zh-HK" sz="3600">
              <a:solidFill>
                <a:srgbClr val="000000"/>
              </a:solidFill>
              <a:latin typeface="標楷體" pitchFamily="65" charset="-120"/>
              <a:ea typeface="標楷體" pitchFamily="65" charset="-120"/>
              <a:sym typeface="標楷體" pitchFamily="65" charset="-120"/>
            </a:endParaRPr>
          </a:p>
        </p:txBody>
      </p:sp>
      <p:sp>
        <p:nvSpPr>
          <p:cNvPr id="65" name="Line 12">
            <a:extLst>
              <a:ext uri="{FF2B5EF4-FFF2-40B4-BE49-F238E27FC236}">
                <a16:creationId xmlns:a16="http://schemas.microsoft.com/office/drawing/2014/main" id="{8D8C4075-A813-4470-9CDB-B62C126024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4200" y="2411413"/>
            <a:ext cx="79756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6686DD77-F933-42CC-8BB9-D7DD3CF50E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17750" y="2279650"/>
            <a:ext cx="0" cy="265113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" name="Line 15">
            <a:extLst>
              <a:ext uri="{FF2B5EF4-FFF2-40B4-BE49-F238E27FC236}">
                <a16:creationId xmlns:a16="http://schemas.microsoft.com/office/drawing/2014/main" id="{3F6AC075-1E83-4A01-96B0-8D1580B5EB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9838" y="2279650"/>
            <a:ext cx="0" cy="265113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86B3487A-6D6A-4BC4-965C-DFF146DCCF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43513" y="2279650"/>
            <a:ext cx="0" cy="265113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E341D40D-F075-49A2-880F-A2AEDBE4AD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2279650"/>
            <a:ext cx="0" cy="265113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B9790BB8-D8C1-4DD7-90B6-76FE5A3418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69275" y="2279650"/>
            <a:ext cx="0" cy="265113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" name="Rectangle 19">
            <a:extLst>
              <a:ext uri="{FF2B5EF4-FFF2-40B4-BE49-F238E27FC236}">
                <a16:creationId xmlns:a16="http://schemas.microsoft.com/office/drawing/2014/main" id="{524F37E4-6F34-4373-BF5D-0ED59C0F0004}"/>
              </a:ext>
            </a:extLst>
          </p:cNvPr>
          <p:cNvSpPr>
            <a:spLocks/>
          </p:cNvSpPr>
          <p:nvPr/>
        </p:nvSpPr>
        <p:spPr bwMode="auto">
          <a:xfrm>
            <a:off x="304800" y="2640013"/>
            <a:ext cx="1098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wrap="none" lIns="35711" tIns="35711" rIns="35711" bIns="35711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HK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直接比較</a:t>
            </a:r>
            <a:endParaRPr lang="zh-HK" altLang="zh-HK" sz="2000">
              <a:solidFill>
                <a:srgbClr val="000000"/>
              </a:solidFill>
              <a:latin typeface="標楷體" pitchFamily="65" charset="-120"/>
              <a:ea typeface="標楷體" pitchFamily="65" charset="-120"/>
              <a:sym typeface="標楷體" pitchFamily="65" charset="-120"/>
            </a:endParaRPr>
          </a:p>
        </p:txBody>
      </p:sp>
      <p:sp>
        <p:nvSpPr>
          <p:cNvPr id="72" name="Rectangle 20">
            <a:extLst>
              <a:ext uri="{FF2B5EF4-FFF2-40B4-BE49-F238E27FC236}">
                <a16:creationId xmlns:a16="http://schemas.microsoft.com/office/drawing/2014/main" id="{62B2A46A-F5A0-4851-A97A-B0AEDB90AB72}"/>
              </a:ext>
            </a:extLst>
          </p:cNvPr>
          <p:cNvSpPr>
            <a:spLocks/>
          </p:cNvSpPr>
          <p:nvPr/>
        </p:nvSpPr>
        <p:spPr bwMode="auto">
          <a:xfrm>
            <a:off x="1768475" y="2640013"/>
            <a:ext cx="1096963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wrap="none" lIns="35711" tIns="35711" rIns="35711" bIns="35711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HK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間接比較</a:t>
            </a:r>
            <a:endParaRPr lang="zh-HK" altLang="zh-HK" sz="2000">
              <a:solidFill>
                <a:srgbClr val="000000"/>
              </a:solidFill>
              <a:latin typeface="標楷體" pitchFamily="65" charset="-120"/>
              <a:ea typeface="標楷體" pitchFamily="65" charset="-120"/>
              <a:sym typeface="標楷體" pitchFamily="65" charset="-120"/>
            </a:endParaRPr>
          </a:p>
        </p:txBody>
      </p:sp>
      <p:sp>
        <p:nvSpPr>
          <p:cNvPr id="73" name="Rectangle 21">
            <a:extLst>
              <a:ext uri="{FF2B5EF4-FFF2-40B4-BE49-F238E27FC236}">
                <a16:creationId xmlns:a16="http://schemas.microsoft.com/office/drawing/2014/main" id="{D833D9D6-E3B2-4F81-86AC-70976FC0E088}"/>
              </a:ext>
            </a:extLst>
          </p:cNvPr>
          <p:cNvSpPr>
            <a:spLocks/>
          </p:cNvSpPr>
          <p:nvPr/>
        </p:nvSpPr>
        <p:spPr bwMode="auto">
          <a:xfrm>
            <a:off x="3097213" y="2640013"/>
            <a:ext cx="1098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wrap="none" lIns="35711" tIns="35711" rIns="35711" bIns="35711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HK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自訂單位</a:t>
            </a:r>
            <a:endParaRPr lang="zh-HK" altLang="zh-HK" sz="2000">
              <a:solidFill>
                <a:srgbClr val="000000"/>
              </a:solidFill>
              <a:latin typeface="標楷體" pitchFamily="65" charset="-120"/>
              <a:ea typeface="標楷體" pitchFamily="65" charset="-120"/>
              <a:sym typeface="標楷體" pitchFamily="65" charset="-120"/>
            </a:endParaRPr>
          </a:p>
        </p:txBody>
      </p:sp>
      <p:sp>
        <p:nvSpPr>
          <p:cNvPr id="74" name="Rectangle 22">
            <a:extLst>
              <a:ext uri="{FF2B5EF4-FFF2-40B4-BE49-F238E27FC236}">
                <a16:creationId xmlns:a16="http://schemas.microsoft.com/office/drawing/2014/main" id="{690E5C81-EC23-4E5A-954E-5C37825A7F04}"/>
              </a:ext>
            </a:extLst>
          </p:cNvPr>
          <p:cNvSpPr>
            <a:spLocks/>
          </p:cNvSpPr>
          <p:nvPr/>
        </p:nvSpPr>
        <p:spPr bwMode="auto">
          <a:xfrm>
            <a:off x="4694238" y="2640013"/>
            <a:ext cx="1098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wrap="none" lIns="35711" tIns="35711" rIns="35711" bIns="35711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HK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公認單位</a:t>
            </a:r>
            <a:endParaRPr lang="zh-HK" altLang="zh-HK" sz="2000">
              <a:solidFill>
                <a:srgbClr val="000000"/>
              </a:solidFill>
              <a:latin typeface="標楷體" pitchFamily="65" charset="-120"/>
              <a:ea typeface="標楷體" pitchFamily="65" charset="-120"/>
              <a:sym typeface="標楷體" pitchFamily="65" charset="-120"/>
            </a:endParaRPr>
          </a:p>
        </p:txBody>
      </p:sp>
      <p:sp>
        <p:nvSpPr>
          <p:cNvPr id="75" name="Rectangle 23">
            <a:extLst>
              <a:ext uri="{FF2B5EF4-FFF2-40B4-BE49-F238E27FC236}">
                <a16:creationId xmlns:a16="http://schemas.microsoft.com/office/drawing/2014/main" id="{65A3F10B-70BE-4F50-8D5E-8D9C2743C0B8}"/>
              </a:ext>
            </a:extLst>
          </p:cNvPr>
          <p:cNvSpPr>
            <a:spLocks/>
          </p:cNvSpPr>
          <p:nvPr/>
        </p:nvSpPr>
        <p:spPr bwMode="auto">
          <a:xfrm>
            <a:off x="6156325" y="2640013"/>
            <a:ext cx="1098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wrap="none" lIns="35711" tIns="35711" rIns="35711" bIns="35711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推算公式</a:t>
            </a:r>
            <a:endParaRPr lang="zh-HK" altLang="zh-HK" sz="2000">
              <a:solidFill>
                <a:srgbClr val="FF0000"/>
              </a:solidFill>
              <a:latin typeface="標楷體" pitchFamily="65" charset="-120"/>
              <a:ea typeface="標楷體" pitchFamily="65" charset="-120"/>
              <a:sym typeface="標楷體" pitchFamily="65" charset="-120"/>
            </a:endParaRPr>
          </a:p>
        </p:txBody>
      </p:sp>
      <p:sp>
        <p:nvSpPr>
          <p:cNvPr id="76" name="Rectangle 24">
            <a:extLst>
              <a:ext uri="{FF2B5EF4-FFF2-40B4-BE49-F238E27FC236}">
                <a16:creationId xmlns:a16="http://schemas.microsoft.com/office/drawing/2014/main" id="{DE332807-04CA-4090-95B0-28B6913B09F3}"/>
              </a:ext>
            </a:extLst>
          </p:cNvPr>
          <p:cNvSpPr>
            <a:spLocks/>
          </p:cNvSpPr>
          <p:nvPr/>
        </p:nvSpPr>
        <p:spPr bwMode="auto">
          <a:xfrm>
            <a:off x="7620000" y="2640013"/>
            <a:ext cx="1096963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wrap="none" lIns="35711" tIns="35711" rIns="35711" bIns="35711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HK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量感培養</a:t>
            </a:r>
            <a:endParaRPr lang="zh-HK" altLang="zh-HK" sz="2000">
              <a:solidFill>
                <a:srgbClr val="000000"/>
              </a:solidFill>
              <a:latin typeface="標楷體" pitchFamily="65" charset="-120"/>
              <a:ea typeface="標楷體" pitchFamily="65" charset="-120"/>
              <a:sym typeface="標楷體" pitchFamily="65" charset="-120"/>
            </a:endParaRPr>
          </a:p>
        </p:txBody>
      </p:sp>
      <p:sp>
        <p:nvSpPr>
          <p:cNvPr id="77" name="Line 13">
            <a:extLst>
              <a:ext uri="{FF2B5EF4-FFF2-40B4-BE49-F238E27FC236}">
                <a16:creationId xmlns:a16="http://schemas.microsoft.com/office/drawing/2014/main" id="{65F1B65C-863A-4856-AF41-12151D1118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4075" y="2279650"/>
            <a:ext cx="0" cy="265113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2" name="投影片編號版面配置區 1">
            <a:extLst>
              <a:ext uri="{FF2B5EF4-FFF2-40B4-BE49-F238E27FC236}">
                <a16:creationId xmlns:a16="http://schemas.microsoft.com/office/drawing/2014/main" id="{3DEEE3C0-7449-4CDE-96F5-9E024CDD6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59CBBAD-002A-4750-8E71-DE5076532D39}" type="slidenum">
              <a:rPr kumimoji="0" lang="en-US" altLang="zh-TW"/>
              <a:pPr/>
              <a:t>28</a:t>
            </a:fld>
            <a:endParaRPr kumimoji="0" lang="en-US" altLang="zh-TW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1" grpId="0" autoUpdateAnimBg="0"/>
      <p:bldP spid="72" grpId="0" autoUpdateAnimBg="0"/>
      <p:bldP spid="73" grpId="0" autoUpdateAnimBg="0"/>
      <p:bldP spid="74" grpId="0" autoUpdateAnimBg="0"/>
      <p:bldP spid="75" grpId="0" autoUpdateAnimBg="0"/>
      <p:bldP spid="7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P4 Area Concept.jpg">
            <a:extLst>
              <a:ext uri="{FF2B5EF4-FFF2-40B4-BE49-F238E27FC236}">
                <a16:creationId xmlns:a16="http://schemas.microsoft.com/office/drawing/2014/main" id="{04F8BDD9-258D-4D9B-804E-EFADBD3A9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81088"/>
            <a:ext cx="4876800" cy="5491162"/>
          </a:xfrm>
          <a:prstGeom prst="rect">
            <a:avLst/>
          </a:prstGeom>
          <a:noFill/>
          <a:ln w="50800">
            <a:solidFill>
              <a:srgbClr val="B4B8BE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Rectangle 2">
            <a:extLst>
              <a:ext uri="{FF2B5EF4-FFF2-40B4-BE49-F238E27FC236}">
                <a16:creationId xmlns:a16="http://schemas.microsoft.com/office/drawing/2014/main" id="{C222485C-27BE-4D93-8FCA-7A95BCAC50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40750" cy="1143000"/>
          </a:xfrm>
        </p:spPr>
        <p:txBody>
          <a:bodyPr/>
          <a:lstStyle/>
          <a:p>
            <a:r>
              <a:rPr lang="zh-HK" altLang="en-US" b="1">
                <a:latin typeface="標楷體" pitchFamily="65" charset="-120"/>
                <a:ea typeface="標楷體" pitchFamily="65" charset="-120"/>
              </a:rPr>
              <a:t>面積的意義</a:t>
            </a:r>
            <a:endParaRPr lang="zh-HK" altLang="zh-HK" sz="1300" b="1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772" name="投影片編號版面配置區 1">
            <a:extLst>
              <a:ext uri="{FF2B5EF4-FFF2-40B4-BE49-F238E27FC236}">
                <a16:creationId xmlns:a16="http://schemas.microsoft.com/office/drawing/2014/main" id="{53A1E0A4-829F-42C2-BFFD-4899193AA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7A6970B-E237-4975-BD75-AA7754D010F3}" type="slidenum">
              <a:rPr kumimoji="0" lang="en-US" altLang="zh-TW"/>
              <a:pPr/>
              <a:t>29</a:t>
            </a:fld>
            <a:endParaRPr kumimoji="0" lang="en-US" altLang="zh-TW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ABE6971-2753-476E-886A-AA93AB96EE5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a typeface="標楷體" pitchFamily="65" charset="-120"/>
              </a:rPr>
              <a:t>小一</a:t>
            </a:r>
            <a:r>
              <a:rPr lang="zh-TW" altLang="en-US" b="1">
                <a:solidFill>
                  <a:schemeClr val="hlink"/>
                </a:solidFill>
                <a:ea typeface="標楷體" pitchFamily="65" charset="-120"/>
              </a:rPr>
              <a:t>長度</a:t>
            </a:r>
            <a:r>
              <a:rPr lang="zh-TW" altLang="en-US" b="1">
                <a:ea typeface="標楷體" pitchFamily="65" charset="-120"/>
              </a:rPr>
              <a:t>教學的數學化過程</a:t>
            </a:r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D8466D71-5821-4646-8247-4702F11B8BE8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992188" y="793750"/>
            <a:ext cx="2449512" cy="771525"/>
          </a:xfrm>
          <a:prstGeom prst="rect">
            <a:avLst/>
          </a:prstGeom>
          <a:solidFill>
            <a:srgbClr val="F9F2E3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b="1" kern="0" dirty="0">
                <a:ea typeface="標楷體" panose="03000509000000000000" pitchFamily="65" charset="-120"/>
              </a:rPr>
              <a:t>小二</a:t>
            </a:r>
            <a:r>
              <a:rPr lang="zh-TW" altLang="en-US" b="1" kern="0" dirty="0">
                <a:solidFill>
                  <a:schemeClr val="hlink"/>
                </a:solidFill>
                <a:ea typeface="標楷體" panose="03000509000000000000" pitchFamily="65" charset="-120"/>
              </a:rPr>
              <a:t>重量</a:t>
            </a:r>
            <a:endParaRPr lang="zh-TW" altLang="en-US" b="1" kern="0" dirty="0">
              <a:ea typeface="標楷體" panose="03000509000000000000" pitchFamily="65" charset="-120"/>
            </a:endParaRPr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390964EC-1186-47C7-B733-350981F58E73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992188" y="793750"/>
            <a:ext cx="2449512" cy="771525"/>
          </a:xfrm>
          <a:prstGeom prst="rect">
            <a:avLst/>
          </a:prstGeom>
          <a:solidFill>
            <a:srgbClr val="F9F2E3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b="1" kern="0">
                <a:ea typeface="標楷體" panose="03000509000000000000" pitchFamily="65" charset="-120"/>
              </a:rPr>
              <a:t>小三</a:t>
            </a:r>
            <a:r>
              <a:rPr lang="zh-TW" altLang="en-US" b="1" kern="0">
                <a:solidFill>
                  <a:schemeClr val="hlink"/>
                </a:solidFill>
                <a:ea typeface="標楷體" panose="03000509000000000000" pitchFamily="65" charset="-120"/>
              </a:rPr>
              <a:t>時間</a:t>
            </a:r>
            <a:endParaRPr lang="zh-TW" altLang="en-US" b="1" kern="0" dirty="0">
              <a:ea typeface="標楷體" panose="03000509000000000000" pitchFamily="65" charset="-120"/>
            </a:endParaRPr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CF791560-0D22-462E-95DF-3F8C51301174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992188" y="793750"/>
            <a:ext cx="2449512" cy="771525"/>
          </a:xfrm>
          <a:prstGeom prst="rect">
            <a:avLst/>
          </a:prstGeom>
          <a:solidFill>
            <a:srgbClr val="F9F2E3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b="1" kern="0" dirty="0">
                <a:ea typeface="標楷體" panose="03000509000000000000" pitchFamily="65" charset="-120"/>
              </a:rPr>
              <a:t>小三</a:t>
            </a:r>
            <a:r>
              <a:rPr lang="zh-TW" altLang="en-US" b="1" kern="0" dirty="0">
                <a:solidFill>
                  <a:schemeClr val="hlink"/>
                </a:solidFill>
                <a:ea typeface="標楷體" panose="03000509000000000000" pitchFamily="65" charset="-120"/>
              </a:rPr>
              <a:t>容量</a:t>
            </a:r>
            <a:endParaRPr lang="zh-TW" altLang="en-US" b="1" kern="0" dirty="0">
              <a:ea typeface="標楷體" panose="03000509000000000000" pitchFamily="65" charset="-120"/>
            </a:endParaRPr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64AF4453-0645-4E95-9E90-1A0B4EEB41A2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992188" y="793750"/>
            <a:ext cx="2449512" cy="771525"/>
          </a:xfrm>
          <a:prstGeom prst="rect">
            <a:avLst/>
          </a:prstGeom>
          <a:solidFill>
            <a:srgbClr val="F9F2E3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b="1" kern="0">
                <a:ea typeface="標楷體" panose="03000509000000000000" pitchFamily="65" charset="-120"/>
              </a:rPr>
              <a:t>小四</a:t>
            </a:r>
            <a:r>
              <a:rPr lang="zh-TW" altLang="en-US" b="1" kern="0">
                <a:solidFill>
                  <a:schemeClr val="hlink"/>
                </a:solidFill>
                <a:ea typeface="標楷體" panose="03000509000000000000" pitchFamily="65" charset="-120"/>
              </a:rPr>
              <a:t>面積</a:t>
            </a:r>
            <a:endParaRPr lang="zh-TW" altLang="en-US" b="1" kern="0" dirty="0">
              <a:ea typeface="標楷體" panose="03000509000000000000" pitchFamily="65" charset="-120"/>
            </a:endParaRPr>
          </a:p>
        </p:txBody>
      </p:sp>
      <p:grpSp>
        <p:nvGrpSpPr>
          <p:cNvPr id="2" name="群組 80">
            <a:extLst>
              <a:ext uri="{FF2B5EF4-FFF2-40B4-BE49-F238E27FC236}">
                <a16:creationId xmlns:a16="http://schemas.microsoft.com/office/drawing/2014/main" id="{1C4BFB54-BAAF-4B8E-A96A-8A7D0F01EC3B}"/>
              </a:ext>
            </a:extLst>
          </p:cNvPr>
          <p:cNvGrpSpPr>
            <a:grpSpLocks/>
          </p:cNvGrpSpPr>
          <p:nvPr/>
        </p:nvGrpSpPr>
        <p:grpSpPr bwMode="auto">
          <a:xfrm>
            <a:off x="1125538" y="3357563"/>
            <a:ext cx="6892925" cy="2586037"/>
            <a:chOff x="1371600" y="3652943"/>
            <a:chExt cx="6893063" cy="2586038"/>
          </a:xfrm>
        </p:grpSpPr>
        <p:sp>
          <p:nvSpPr>
            <p:cNvPr id="6167" name="Rectangle 2">
              <a:extLst>
                <a:ext uri="{FF2B5EF4-FFF2-40B4-BE49-F238E27FC236}">
                  <a16:creationId xmlns:a16="http://schemas.microsoft.com/office/drawing/2014/main" id="{A20C56FE-7333-457C-B71C-E0BFD59B6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0" y="3652943"/>
              <a:ext cx="554037" cy="258603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24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sym typeface="標楷體" pitchFamily="65" charset="-120"/>
                </a:rPr>
                <a:t>沒有數學的世界</a:t>
              </a:r>
              <a:endParaRPr lang="zh-HK" altLang="zh-HK" sz="24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endParaRPr>
            </a:p>
          </p:txBody>
        </p:sp>
        <p:sp>
          <p:nvSpPr>
            <p:cNvPr id="6168" name="Rectangle 3">
              <a:extLst>
                <a:ext uri="{FF2B5EF4-FFF2-40B4-BE49-F238E27FC236}">
                  <a16:creationId xmlns:a16="http://schemas.microsoft.com/office/drawing/2014/main" id="{0D758C8B-710A-48E4-B5C1-526AC2AAE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017" y="3653737"/>
              <a:ext cx="554038" cy="2584450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24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sym typeface="標楷體" pitchFamily="65" charset="-120"/>
                </a:rPr>
                <a:t>懂一些簡陋數學</a:t>
              </a:r>
              <a:endParaRPr lang="zh-HK" altLang="zh-HK" sz="24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endParaRPr>
            </a:p>
          </p:txBody>
        </p:sp>
        <p:sp>
          <p:nvSpPr>
            <p:cNvPr id="6169" name="Rectangle 4">
              <a:extLst>
                <a:ext uri="{FF2B5EF4-FFF2-40B4-BE49-F238E27FC236}">
                  <a16:creationId xmlns:a16="http://schemas.microsoft.com/office/drawing/2014/main" id="{4969119A-1C2D-49CB-AC16-802A6267F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435" y="3653737"/>
              <a:ext cx="554038" cy="2584450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24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sym typeface="標楷體" pitchFamily="65" charset="-120"/>
                </a:rPr>
                <a:t>懂一些精密數學</a:t>
              </a:r>
              <a:endParaRPr lang="zh-HK" altLang="zh-HK" sz="24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endParaRPr>
            </a:p>
          </p:txBody>
        </p:sp>
        <p:sp>
          <p:nvSpPr>
            <p:cNvPr id="6170" name="Rectangle 5">
              <a:extLst>
                <a:ext uri="{FF2B5EF4-FFF2-40B4-BE49-F238E27FC236}">
                  <a16:creationId xmlns:a16="http://schemas.microsoft.com/office/drawing/2014/main" id="{14C874D0-D15F-4B42-80A6-BF5A924C9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776" y="4301383"/>
              <a:ext cx="156210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20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sym typeface="標楷體" pitchFamily="65" charset="-120"/>
                </a:rPr>
                <a:t>形成數學產物</a:t>
              </a:r>
              <a:br>
                <a:rPr lang="en-US" altLang="ja-JP" sz="20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sym typeface="標楷體" pitchFamily="65" charset="-120"/>
                </a:rPr>
              </a:br>
              <a:r>
                <a:rPr lang="zh-HK" altLang="en-US" sz="20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sym typeface="標楷體" pitchFamily="65" charset="-120"/>
                </a:rPr>
                <a:t>的階段</a:t>
              </a:r>
              <a:endParaRPr lang="zh-HK" altLang="zh-HK" sz="2000">
                <a:solidFill>
                  <a:srgbClr val="000000"/>
                </a:solidFill>
                <a:ea typeface="標楷體" pitchFamily="65" charset="-120"/>
              </a:endParaRPr>
            </a:p>
          </p:txBody>
        </p:sp>
        <p:sp>
          <p:nvSpPr>
            <p:cNvPr id="6171" name="Rectangle 6">
              <a:extLst>
                <a:ext uri="{FF2B5EF4-FFF2-40B4-BE49-F238E27FC236}">
                  <a16:creationId xmlns:a16="http://schemas.microsoft.com/office/drawing/2014/main" id="{CD84E172-71BA-4739-ABB0-B11B1AD0D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450" y="4301383"/>
              <a:ext cx="158759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20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sym typeface="標楷體" pitchFamily="65" charset="-120"/>
                </a:rPr>
                <a:t>改良數學產物</a:t>
              </a:r>
              <a:br>
                <a:rPr lang="en-US" altLang="ja-JP" sz="20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sym typeface="標楷體" pitchFamily="65" charset="-120"/>
                </a:rPr>
              </a:br>
              <a:r>
                <a:rPr lang="zh-HK" altLang="en-US" sz="20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sym typeface="標楷體" pitchFamily="65" charset="-120"/>
                </a:rPr>
                <a:t>的階段</a:t>
              </a:r>
              <a:endParaRPr lang="zh-HK" altLang="zh-HK" sz="2000">
                <a:solidFill>
                  <a:srgbClr val="000000"/>
                </a:solidFill>
                <a:ea typeface="標楷體" pitchFamily="65" charset="-120"/>
              </a:endParaRPr>
            </a:p>
          </p:txBody>
        </p:sp>
        <p:sp>
          <p:nvSpPr>
            <p:cNvPr id="6172" name="Rectangle 7">
              <a:extLst>
                <a:ext uri="{FF2B5EF4-FFF2-40B4-BE49-F238E27FC236}">
                  <a16:creationId xmlns:a16="http://schemas.microsoft.com/office/drawing/2014/main" id="{EE172653-8630-477E-AC1F-16A3052F5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221" y="4301383"/>
              <a:ext cx="153888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20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sym typeface="標楷體" pitchFamily="65" charset="-120"/>
                </a:rPr>
                <a:t>運用數學產物</a:t>
              </a:r>
              <a:br>
                <a:rPr lang="en-US" altLang="ja-JP" sz="20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sym typeface="標楷體" pitchFamily="65" charset="-120"/>
                </a:rPr>
              </a:br>
              <a:r>
                <a:rPr lang="zh-HK" altLang="en-US" sz="20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sym typeface="標楷體" pitchFamily="65" charset="-120"/>
                </a:rPr>
                <a:t>的階段</a:t>
              </a:r>
              <a:endParaRPr lang="zh-HK" altLang="zh-HK" sz="2000">
                <a:solidFill>
                  <a:srgbClr val="000000"/>
                </a:solidFill>
                <a:ea typeface="標楷體" pitchFamily="65" charset="-120"/>
              </a:endParaRPr>
            </a:p>
          </p:txBody>
        </p:sp>
        <p:sp>
          <p:nvSpPr>
            <p:cNvPr id="6173" name="Line 8">
              <a:extLst>
                <a:ext uri="{FF2B5EF4-FFF2-40B4-BE49-F238E27FC236}">
                  <a16:creationId xmlns:a16="http://schemas.microsoft.com/office/drawing/2014/main" id="{29252C56-EC7F-433C-99DC-A4398173EE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99827" y="4945962"/>
              <a:ext cx="16200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74" name="Line 9">
              <a:extLst>
                <a:ext uri="{FF2B5EF4-FFF2-40B4-BE49-F238E27FC236}">
                  <a16:creationId xmlns:a16="http://schemas.microsoft.com/office/drawing/2014/main" id="{4034618F-339C-4A0B-A5FC-D808CA48F9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2245" y="4945962"/>
              <a:ext cx="16200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75" name="Line 10">
              <a:extLst>
                <a:ext uri="{FF2B5EF4-FFF2-40B4-BE49-F238E27FC236}">
                  <a16:creationId xmlns:a16="http://schemas.microsoft.com/office/drawing/2014/main" id="{89046CE6-CC5C-4A03-929D-0B2DBE6558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44663" y="4945962"/>
              <a:ext cx="16200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91" name="Rectangle 11">
            <a:extLst>
              <a:ext uri="{FF2B5EF4-FFF2-40B4-BE49-F238E27FC236}">
                <a16:creationId xmlns:a16="http://schemas.microsoft.com/office/drawing/2014/main" id="{43FE51F5-ECEF-4089-A8BD-FE007ABCD4F1}"/>
              </a:ext>
            </a:extLst>
          </p:cNvPr>
          <p:cNvSpPr>
            <a:spLocks/>
          </p:cNvSpPr>
          <p:nvPr/>
        </p:nvSpPr>
        <p:spPr bwMode="auto">
          <a:xfrm>
            <a:off x="1995488" y="1535113"/>
            <a:ext cx="51530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3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學習數學的完整歷程</a:t>
            </a:r>
            <a:endParaRPr lang="zh-HK" altLang="zh-HK" sz="3600">
              <a:solidFill>
                <a:srgbClr val="000000"/>
              </a:solidFill>
              <a:latin typeface="標楷體" pitchFamily="65" charset="-120"/>
              <a:ea typeface="標楷體" pitchFamily="65" charset="-120"/>
              <a:sym typeface="標楷體" pitchFamily="65" charset="-120"/>
            </a:endParaRPr>
          </a:p>
        </p:txBody>
      </p:sp>
      <p:sp>
        <p:nvSpPr>
          <p:cNvPr id="92" name="Line 12">
            <a:extLst>
              <a:ext uri="{FF2B5EF4-FFF2-40B4-BE49-F238E27FC236}">
                <a16:creationId xmlns:a16="http://schemas.microsoft.com/office/drawing/2014/main" id="{4307D0DE-A5D1-479B-A7FD-C1F7A45657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4200" y="2411413"/>
            <a:ext cx="79756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3" name="Line 14">
            <a:extLst>
              <a:ext uri="{FF2B5EF4-FFF2-40B4-BE49-F238E27FC236}">
                <a16:creationId xmlns:a16="http://schemas.microsoft.com/office/drawing/2014/main" id="{71797BCC-220A-4E01-9E79-D74A3C63A7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17750" y="2279650"/>
            <a:ext cx="0" cy="265113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" name="Line 15">
            <a:extLst>
              <a:ext uri="{FF2B5EF4-FFF2-40B4-BE49-F238E27FC236}">
                <a16:creationId xmlns:a16="http://schemas.microsoft.com/office/drawing/2014/main" id="{A4BCED8E-6D65-4155-96EC-397F5AD1C2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9838" y="2279650"/>
            <a:ext cx="0" cy="265113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" name="Line 16">
            <a:extLst>
              <a:ext uri="{FF2B5EF4-FFF2-40B4-BE49-F238E27FC236}">
                <a16:creationId xmlns:a16="http://schemas.microsoft.com/office/drawing/2014/main" id="{3E05880E-E78B-42A7-A9A5-C95ECC5124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43513" y="2279650"/>
            <a:ext cx="0" cy="265113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6" name="Line 17">
            <a:extLst>
              <a:ext uri="{FF2B5EF4-FFF2-40B4-BE49-F238E27FC236}">
                <a16:creationId xmlns:a16="http://schemas.microsoft.com/office/drawing/2014/main" id="{F2552C0D-CA47-4CF5-BC88-FD54527A0A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2279650"/>
            <a:ext cx="0" cy="265113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7" name="Line 18">
            <a:extLst>
              <a:ext uri="{FF2B5EF4-FFF2-40B4-BE49-F238E27FC236}">
                <a16:creationId xmlns:a16="http://schemas.microsoft.com/office/drawing/2014/main" id="{68A7BE66-A41B-4BC1-BC73-8E25684D39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69275" y="2279650"/>
            <a:ext cx="0" cy="265113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8" name="Rectangle 19">
            <a:extLst>
              <a:ext uri="{FF2B5EF4-FFF2-40B4-BE49-F238E27FC236}">
                <a16:creationId xmlns:a16="http://schemas.microsoft.com/office/drawing/2014/main" id="{7571EA14-BAB3-44F4-9E06-6327026662CF}"/>
              </a:ext>
            </a:extLst>
          </p:cNvPr>
          <p:cNvSpPr>
            <a:spLocks/>
          </p:cNvSpPr>
          <p:nvPr/>
        </p:nvSpPr>
        <p:spPr bwMode="auto">
          <a:xfrm>
            <a:off x="304800" y="2640013"/>
            <a:ext cx="1098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wrap="none" lIns="35711" tIns="35711" rIns="35711" bIns="35711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HK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直接比較</a:t>
            </a:r>
            <a:endParaRPr lang="zh-HK" altLang="zh-HK" sz="2000">
              <a:solidFill>
                <a:srgbClr val="000000"/>
              </a:solidFill>
              <a:latin typeface="標楷體" pitchFamily="65" charset="-120"/>
              <a:ea typeface="標楷體" pitchFamily="65" charset="-120"/>
              <a:sym typeface="標楷體" pitchFamily="65" charset="-120"/>
            </a:endParaRPr>
          </a:p>
        </p:txBody>
      </p:sp>
      <p:sp>
        <p:nvSpPr>
          <p:cNvPr id="99" name="Rectangle 20">
            <a:extLst>
              <a:ext uri="{FF2B5EF4-FFF2-40B4-BE49-F238E27FC236}">
                <a16:creationId xmlns:a16="http://schemas.microsoft.com/office/drawing/2014/main" id="{35CC2C2B-E3C9-45DC-80B3-BA484C82AA39}"/>
              </a:ext>
            </a:extLst>
          </p:cNvPr>
          <p:cNvSpPr>
            <a:spLocks/>
          </p:cNvSpPr>
          <p:nvPr/>
        </p:nvSpPr>
        <p:spPr bwMode="auto">
          <a:xfrm>
            <a:off x="1768475" y="2640013"/>
            <a:ext cx="1096963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wrap="none" lIns="35711" tIns="35711" rIns="35711" bIns="35711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HK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間接比較</a:t>
            </a:r>
            <a:endParaRPr lang="zh-HK" altLang="zh-HK" sz="2000">
              <a:solidFill>
                <a:srgbClr val="000000"/>
              </a:solidFill>
              <a:latin typeface="標楷體" pitchFamily="65" charset="-120"/>
              <a:ea typeface="標楷體" pitchFamily="65" charset="-120"/>
              <a:sym typeface="標楷體" pitchFamily="65" charset="-120"/>
            </a:endParaRPr>
          </a:p>
        </p:txBody>
      </p:sp>
      <p:sp>
        <p:nvSpPr>
          <p:cNvPr id="100" name="Rectangle 21">
            <a:extLst>
              <a:ext uri="{FF2B5EF4-FFF2-40B4-BE49-F238E27FC236}">
                <a16:creationId xmlns:a16="http://schemas.microsoft.com/office/drawing/2014/main" id="{63EEC060-3F08-4BDE-B3E2-AEE378A69402}"/>
              </a:ext>
            </a:extLst>
          </p:cNvPr>
          <p:cNvSpPr>
            <a:spLocks/>
          </p:cNvSpPr>
          <p:nvPr/>
        </p:nvSpPr>
        <p:spPr bwMode="auto">
          <a:xfrm>
            <a:off x="3097213" y="2640013"/>
            <a:ext cx="1098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wrap="none" lIns="35711" tIns="35711" rIns="35711" bIns="35711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HK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自訂單位</a:t>
            </a:r>
            <a:endParaRPr lang="zh-HK" altLang="zh-HK" sz="2000">
              <a:solidFill>
                <a:srgbClr val="000000"/>
              </a:solidFill>
              <a:latin typeface="標楷體" pitchFamily="65" charset="-120"/>
              <a:ea typeface="標楷體" pitchFamily="65" charset="-120"/>
              <a:sym typeface="標楷體" pitchFamily="65" charset="-120"/>
            </a:endParaRPr>
          </a:p>
        </p:txBody>
      </p:sp>
      <p:sp>
        <p:nvSpPr>
          <p:cNvPr id="101" name="Rectangle 22">
            <a:extLst>
              <a:ext uri="{FF2B5EF4-FFF2-40B4-BE49-F238E27FC236}">
                <a16:creationId xmlns:a16="http://schemas.microsoft.com/office/drawing/2014/main" id="{3B147FDA-4372-4BEC-A672-CA2E793FFECA}"/>
              </a:ext>
            </a:extLst>
          </p:cNvPr>
          <p:cNvSpPr>
            <a:spLocks/>
          </p:cNvSpPr>
          <p:nvPr/>
        </p:nvSpPr>
        <p:spPr bwMode="auto">
          <a:xfrm>
            <a:off x="4694238" y="2640013"/>
            <a:ext cx="1098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wrap="none" lIns="35711" tIns="35711" rIns="35711" bIns="35711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HK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公認單位</a:t>
            </a:r>
            <a:endParaRPr lang="zh-HK" altLang="zh-HK" sz="2000">
              <a:solidFill>
                <a:srgbClr val="000000"/>
              </a:solidFill>
              <a:latin typeface="標楷體" pitchFamily="65" charset="-120"/>
              <a:ea typeface="標楷體" pitchFamily="65" charset="-120"/>
              <a:sym typeface="標楷體" pitchFamily="65" charset="-120"/>
            </a:endParaRPr>
          </a:p>
        </p:txBody>
      </p:sp>
      <p:sp>
        <p:nvSpPr>
          <p:cNvPr id="102" name="Rectangle 23">
            <a:extLst>
              <a:ext uri="{FF2B5EF4-FFF2-40B4-BE49-F238E27FC236}">
                <a16:creationId xmlns:a16="http://schemas.microsoft.com/office/drawing/2014/main" id="{5F2EB03A-825D-4E47-BACC-71194E28CB90}"/>
              </a:ext>
            </a:extLst>
          </p:cNvPr>
          <p:cNvSpPr>
            <a:spLocks/>
          </p:cNvSpPr>
          <p:nvPr/>
        </p:nvSpPr>
        <p:spPr bwMode="auto">
          <a:xfrm>
            <a:off x="6156325" y="2640013"/>
            <a:ext cx="1098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wrap="none" lIns="35711" tIns="35711" rIns="35711" bIns="35711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HK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製作量尺</a:t>
            </a:r>
            <a:endParaRPr lang="zh-HK" altLang="zh-HK" sz="2000">
              <a:solidFill>
                <a:srgbClr val="000000"/>
              </a:solidFill>
              <a:latin typeface="標楷體" pitchFamily="65" charset="-120"/>
              <a:ea typeface="標楷體" pitchFamily="65" charset="-120"/>
              <a:sym typeface="標楷體" pitchFamily="65" charset="-120"/>
            </a:endParaRPr>
          </a:p>
        </p:txBody>
      </p:sp>
      <p:sp>
        <p:nvSpPr>
          <p:cNvPr id="103" name="Rectangle 24">
            <a:extLst>
              <a:ext uri="{FF2B5EF4-FFF2-40B4-BE49-F238E27FC236}">
                <a16:creationId xmlns:a16="http://schemas.microsoft.com/office/drawing/2014/main" id="{76D125F8-CF9F-47C6-9563-D22BD524E373}"/>
              </a:ext>
            </a:extLst>
          </p:cNvPr>
          <p:cNvSpPr>
            <a:spLocks/>
          </p:cNvSpPr>
          <p:nvPr/>
        </p:nvSpPr>
        <p:spPr bwMode="auto">
          <a:xfrm>
            <a:off x="7620000" y="2640013"/>
            <a:ext cx="1096963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wrap="none" lIns="35711" tIns="35711" rIns="35711" bIns="35711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HK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量感培養</a:t>
            </a:r>
            <a:endParaRPr lang="zh-HK" altLang="zh-HK" sz="2000">
              <a:solidFill>
                <a:srgbClr val="000000"/>
              </a:solidFill>
              <a:latin typeface="標楷體" pitchFamily="65" charset="-120"/>
              <a:ea typeface="標楷體" pitchFamily="65" charset="-120"/>
              <a:sym typeface="標楷體" pitchFamily="65" charset="-120"/>
            </a:endParaRPr>
          </a:p>
        </p:txBody>
      </p:sp>
      <p:sp>
        <p:nvSpPr>
          <p:cNvPr id="104" name="Line 13">
            <a:extLst>
              <a:ext uri="{FF2B5EF4-FFF2-40B4-BE49-F238E27FC236}">
                <a16:creationId xmlns:a16="http://schemas.microsoft.com/office/drawing/2014/main" id="{CF9E04BE-F232-4E9C-9BF7-47835D3B21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4075" y="2279650"/>
            <a:ext cx="0" cy="265113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66" name="投影片編號版面配置區 1">
            <a:extLst>
              <a:ext uri="{FF2B5EF4-FFF2-40B4-BE49-F238E27FC236}">
                <a16:creationId xmlns:a16="http://schemas.microsoft.com/office/drawing/2014/main" id="{3B83C0A7-8D37-4E90-AF10-2046F683C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8BD3764-E278-4A44-A05E-2FFA8C0B83BA}" type="slidenum">
              <a:rPr kumimoji="0" lang="en-US" altLang="zh-TW"/>
              <a:pPr/>
              <a:t>3</a:t>
            </a:fld>
            <a:endParaRPr kumimoji="0" lang="en-US" altLang="zh-TW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91" grpId="0"/>
      <p:bldP spid="98" grpId="0" autoUpdateAnimBg="0"/>
      <p:bldP spid="99" grpId="0" autoUpdateAnimBg="0"/>
      <p:bldP spid="100" grpId="0" autoUpdateAnimBg="0"/>
      <p:bldP spid="101" grpId="0" autoUpdateAnimBg="0"/>
      <p:bldP spid="102" grpId="0" autoUpdateAnimBg="0"/>
      <p:bldP spid="103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P4 Area Direct Compare steps.jpg">
            <a:extLst>
              <a:ext uri="{FF2B5EF4-FFF2-40B4-BE49-F238E27FC236}">
                <a16:creationId xmlns:a16="http://schemas.microsoft.com/office/drawing/2014/main" id="{E844BA0B-F30B-432D-904B-B396EC61A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568" y="1367355"/>
            <a:ext cx="4106863" cy="4953000"/>
          </a:xfrm>
          <a:prstGeom prst="rect">
            <a:avLst/>
          </a:prstGeom>
          <a:noFill/>
          <a:ln w="50800">
            <a:solidFill>
              <a:srgbClr val="B4B8BE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Rectangle 2">
            <a:extLst>
              <a:ext uri="{FF2B5EF4-FFF2-40B4-BE49-F238E27FC236}">
                <a16:creationId xmlns:a16="http://schemas.microsoft.com/office/drawing/2014/main" id="{7D639982-A044-4DE4-8620-0C17BBA5E3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zh-HK" altLang="en-US" b="1">
                <a:latin typeface="標楷體" pitchFamily="65" charset="-120"/>
                <a:ea typeface="標楷體" pitchFamily="65" charset="-120"/>
              </a:rPr>
              <a:t>直接比較</a:t>
            </a:r>
            <a:endParaRPr lang="zh-HK" altLang="zh-HK" sz="1300" b="1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3796" name="投影片編號版面配置區 1">
            <a:extLst>
              <a:ext uri="{FF2B5EF4-FFF2-40B4-BE49-F238E27FC236}">
                <a16:creationId xmlns:a16="http://schemas.microsoft.com/office/drawing/2014/main" id="{1E90F846-E4B1-4886-B118-B3FF0F12C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3150173-F29E-4682-8463-E49936049559}" type="slidenum">
              <a:rPr kumimoji="0" lang="en-US" altLang="zh-TW"/>
              <a:pPr/>
              <a:t>30</a:t>
            </a:fld>
            <a:endParaRPr kumimoji="0" lang="en-US" altLang="zh-TW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P4 Area middleman.jpg">
            <a:extLst>
              <a:ext uri="{FF2B5EF4-FFF2-40B4-BE49-F238E27FC236}">
                <a16:creationId xmlns:a16="http://schemas.microsoft.com/office/drawing/2014/main" id="{18AC5925-B580-4E13-814C-545FEF191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858000" cy="5184775"/>
          </a:xfrm>
          <a:prstGeom prst="rect">
            <a:avLst/>
          </a:prstGeom>
          <a:noFill/>
          <a:ln w="50800">
            <a:solidFill>
              <a:srgbClr val="B4B8BE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2">
            <a:extLst>
              <a:ext uri="{FF2B5EF4-FFF2-40B4-BE49-F238E27FC236}">
                <a16:creationId xmlns:a16="http://schemas.microsoft.com/office/drawing/2014/main" id="{888B3467-0BFD-442D-8A34-5709C13D62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40750" cy="1143000"/>
          </a:xfrm>
        </p:spPr>
        <p:txBody>
          <a:bodyPr/>
          <a:lstStyle/>
          <a:p>
            <a:r>
              <a:rPr lang="zh-HK" altLang="en-US" b="1">
                <a:latin typeface="標楷體" pitchFamily="65" charset="-120"/>
                <a:ea typeface="標楷體" pitchFamily="65" charset="-120"/>
              </a:rPr>
              <a:t>自訂單位</a:t>
            </a:r>
            <a:endParaRPr lang="zh-HK" altLang="zh-HK" sz="1300" b="1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4820" name="投影片編號版面配置區 1">
            <a:extLst>
              <a:ext uri="{FF2B5EF4-FFF2-40B4-BE49-F238E27FC236}">
                <a16:creationId xmlns:a16="http://schemas.microsoft.com/office/drawing/2014/main" id="{10BA52C6-9495-48CC-AFB0-3EC80C796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30CDC0C-5604-47B2-880B-755051E333C2}" type="slidenum">
              <a:rPr kumimoji="0" lang="en-US" altLang="zh-TW"/>
              <a:pPr/>
              <a:t>31</a:t>
            </a:fld>
            <a:endParaRPr kumimoji="0" lang="en-US" altLang="zh-TW"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P4 Area Unit tesellates.jpg">
            <a:extLst>
              <a:ext uri="{FF2B5EF4-FFF2-40B4-BE49-F238E27FC236}">
                <a16:creationId xmlns:a16="http://schemas.microsoft.com/office/drawing/2014/main" id="{DF41309F-0176-4DE2-9179-42B763C78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7" y="1204912"/>
            <a:ext cx="6105525" cy="5040313"/>
          </a:xfrm>
          <a:prstGeom prst="rect">
            <a:avLst/>
          </a:prstGeom>
          <a:noFill/>
          <a:ln w="50800">
            <a:solidFill>
              <a:srgbClr val="B4B8BE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Rectangle 2">
            <a:extLst>
              <a:ext uri="{FF2B5EF4-FFF2-40B4-BE49-F238E27FC236}">
                <a16:creationId xmlns:a16="http://schemas.microsoft.com/office/drawing/2014/main" id="{BAD44285-ECE8-4D72-BF23-141EA79929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40750" cy="1143000"/>
          </a:xfrm>
        </p:spPr>
        <p:txBody>
          <a:bodyPr/>
          <a:lstStyle/>
          <a:p>
            <a:r>
              <a:rPr lang="zh-HK" altLang="en-US" b="1">
                <a:latin typeface="標楷體" pitchFamily="65" charset="-120"/>
                <a:ea typeface="標楷體" pitchFamily="65" charset="-120"/>
              </a:rPr>
              <a:t>密鋪</a:t>
            </a:r>
            <a:endParaRPr lang="zh-HK" altLang="zh-HK" sz="1300" b="1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5844" name="投影片編號版面配置區 1">
            <a:extLst>
              <a:ext uri="{FF2B5EF4-FFF2-40B4-BE49-F238E27FC236}">
                <a16:creationId xmlns:a16="http://schemas.microsoft.com/office/drawing/2014/main" id="{A8CA2CE3-3262-48BE-BE32-E1C63D5CB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EC5D27C-58E3-4D53-A58B-DBBAC4C2EF7C}" type="slidenum">
              <a:rPr kumimoji="0" lang="en-US" altLang="zh-TW"/>
              <a:pPr/>
              <a:t>32</a:t>
            </a:fld>
            <a:endParaRPr kumimoji="0" lang="en-US" altLang="zh-TW"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P4 Area Self-unit.jpg">
            <a:extLst>
              <a:ext uri="{FF2B5EF4-FFF2-40B4-BE49-F238E27FC236}">
                <a16:creationId xmlns:a16="http://schemas.microsoft.com/office/drawing/2014/main" id="{6634FD1D-92AD-4561-81F7-D8ECF7A93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1143000"/>
            <a:ext cx="3262313" cy="5219700"/>
          </a:xfrm>
          <a:prstGeom prst="rect">
            <a:avLst/>
          </a:prstGeom>
          <a:noFill/>
          <a:ln w="50800">
            <a:solidFill>
              <a:srgbClr val="B4B8BE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Rectangle 2">
            <a:extLst>
              <a:ext uri="{FF2B5EF4-FFF2-40B4-BE49-F238E27FC236}">
                <a16:creationId xmlns:a16="http://schemas.microsoft.com/office/drawing/2014/main" id="{2336C22A-69EF-4DBE-A0BB-61D8974815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40750" cy="1143000"/>
          </a:xfrm>
        </p:spPr>
        <p:txBody>
          <a:bodyPr/>
          <a:lstStyle/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運用自訂單位量度</a:t>
            </a:r>
            <a:endParaRPr lang="zh-HK" altLang="zh-HK" sz="1300" b="1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6868" name="投影片編號版面配置區 1">
            <a:extLst>
              <a:ext uri="{FF2B5EF4-FFF2-40B4-BE49-F238E27FC236}">
                <a16:creationId xmlns:a16="http://schemas.microsoft.com/office/drawing/2014/main" id="{BB3EE2C5-16BB-429D-8932-4C0A2EDC6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757942A-7183-417D-9846-CB150F1759B1}" type="slidenum">
              <a:rPr kumimoji="0" lang="en-US" altLang="zh-TW"/>
              <a:pPr/>
              <a:t>33</a:t>
            </a:fld>
            <a:endParaRPr kumimoji="0" lang="en-US" altLang="zh-TW"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P4 Area Counting Squares.jpg">
            <a:extLst>
              <a:ext uri="{FF2B5EF4-FFF2-40B4-BE49-F238E27FC236}">
                <a16:creationId xmlns:a16="http://schemas.microsoft.com/office/drawing/2014/main" id="{BF9DA1A5-6964-4560-BFD2-7B89124CD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1217613"/>
            <a:ext cx="3827462" cy="5114925"/>
          </a:xfrm>
          <a:prstGeom prst="rect">
            <a:avLst/>
          </a:prstGeom>
          <a:noFill/>
          <a:ln w="50800">
            <a:solidFill>
              <a:srgbClr val="B4B8BE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Rectangle 2">
            <a:extLst>
              <a:ext uri="{FF2B5EF4-FFF2-40B4-BE49-F238E27FC236}">
                <a16:creationId xmlns:a16="http://schemas.microsoft.com/office/drawing/2014/main" id="{7348FE3E-C1D3-4044-B8FD-497359502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zh-HK" altLang="en-US" b="1">
                <a:latin typeface="標楷體" pitchFamily="65" charset="-120"/>
                <a:ea typeface="標楷體" pitchFamily="65" charset="-120"/>
              </a:rPr>
              <a:t>公認單位</a:t>
            </a:r>
            <a:endParaRPr lang="zh-HK" altLang="zh-HK" sz="1300" b="1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892" name="投影片編號版面配置區 1">
            <a:extLst>
              <a:ext uri="{FF2B5EF4-FFF2-40B4-BE49-F238E27FC236}">
                <a16:creationId xmlns:a16="http://schemas.microsoft.com/office/drawing/2014/main" id="{1D5521E0-C2BF-4D17-9287-D7E24531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D79514A-715D-4C24-80F1-7DCD4E7A915B}" type="slidenum">
              <a:rPr kumimoji="0" lang="en-US" altLang="zh-TW"/>
              <a:pPr/>
              <a:t>34</a:t>
            </a:fld>
            <a:endParaRPr kumimoji="0" lang="en-US" altLang="zh-TW"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 descr="P4 Area of rectangle.jpg">
            <a:extLst>
              <a:ext uri="{FF2B5EF4-FFF2-40B4-BE49-F238E27FC236}">
                <a16:creationId xmlns:a16="http://schemas.microsoft.com/office/drawing/2014/main" id="{994656B5-7003-4389-B858-8F148DFE8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58888"/>
            <a:ext cx="5372100" cy="5126037"/>
          </a:xfrm>
          <a:prstGeom prst="rect">
            <a:avLst/>
          </a:prstGeom>
          <a:noFill/>
          <a:ln w="50800">
            <a:solidFill>
              <a:srgbClr val="B4B8BE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Rectangle 2">
            <a:extLst>
              <a:ext uri="{FF2B5EF4-FFF2-40B4-BE49-F238E27FC236}">
                <a16:creationId xmlns:a16="http://schemas.microsoft.com/office/drawing/2014/main" id="{691CE910-8EB1-4C74-9F93-8397578928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038" y="228600"/>
            <a:ext cx="8540750" cy="1143000"/>
          </a:xfrm>
        </p:spPr>
        <p:txBody>
          <a:bodyPr/>
          <a:lstStyle/>
          <a:p>
            <a:r>
              <a:rPr lang="zh-HK" altLang="en-US" b="1">
                <a:latin typeface="標楷體" pitchFamily="65" charset="-120"/>
                <a:ea typeface="標楷體" pitchFamily="65" charset="-120"/>
              </a:rPr>
              <a:t>面積公式</a:t>
            </a:r>
            <a:endParaRPr lang="zh-HK" altLang="zh-HK" sz="1300" b="1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8916" name="投影片編號版面配置區 1">
            <a:extLst>
              <a:ext uri="{FF2B5EF4-FFF2-40B4-BE49-F238E27FC236}">
                <a16:creationId xmlns:a16="http://schemas.microsoft.com/office/drawing/2014/main" id="{92D8B253-5DD9-4208-B871-6D98F008C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EA7E862-6750-4BFF-B909-6E8FE327047C}" type="slidenum">
              <a:rPr kumimoji="0" lang="en-US" altLang="zh-TW"/>
              <a:pPr/>
              <a:t>35</a:t>
            </a:fld>
            <a:endParaRPr kumimoji="0" lang="en-US" altLang="zh-TW"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P4 Area of Square.jpg">
            <a:extLst>
              <a:ext uri="{FF2B5EF4-FFF2-40B4-BE49-F238E27FC236}">
                <a16:creationId xmlns:a16="http://schemas.microsoft.com/office/drawing/2014/main" id="{4FB21AF7-6E57-4C74-9A21-4F179E362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1257300"/>
            <a:ext cx="3633787" cy="4529138"/>
          </a:xfrm>
          <a:prstGeom prst="rect">
            <a:avLst/>
          </a:prstGeom>
          <a:noFill/>
          <a:ln w="50800">
            <a:solidFill>
              <a:srgbClr val="B4B8BE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Rectangle 2">
            <a:extLst>
              <a:ext uri="{FF2B5EF4-FFF2-40B4-BE49-F238E27FC236}">
                <a16:creationId xmlns:a16="http://schemas.microsoft.com/office/drawing/2014/main" id="{79BF3BE5-2780-46AB-A951-CD6997DA44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zh-HK" altLang="en-US" b="1">
                <a:latin typeface="標楷體" pitchFamily="65" charset="-120"/>
                <a:ea typeface="標楷體" pitchFamily="65" charset="-120"/>
              </a:rPr>
              <a:t>面積公式</a:t>
            </a:r>
            <a:endParaRPr lang="zh-HK" altLang="zh-HK" sz="1300" b="1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940" name="投影片編號版面配置區 1">
            <a:extLst>
              <a:ext uri="{FF2B5EF4-FFF2-40B4-BE49-F238E27FC236}">
                <a16:creationId xmlns:a16="http://schemas.microsoft.com/office/drawing/2014/main" id="{5CFCEC4F-C829-4D9C-B084-CA7DBB4AC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E4497A5-AA1B-4F7D-A235-9F38C4F5F99F}" type="slidenum">
              <a:rPr kumimoji="0" lang="en-US" altLang="zh-TW"/>
              <a:pPr/>
              <a:t>36</a:t>
            </a:fld>
            <a:endParaRPr kumimoji="0" lang="en-US" altLang="zh-TW"/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>
            <a:extLst>
              <a:ext uri="{FF2B5EF4-FFF2-40B4-BE49-F238E27FC236}">
                <a16:creationId xmlns:a16="http://schemas.microsoft.com/office/drawing/2014/main" id="{5BA21D82-423E-4354-85E4-EB2D02225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540750" cy="1143000"/>
          </a:xfrm>
        </p:spPr>
        <p:txBody>
          <a:bodyPr/>
          <a:lstStyle/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圖形的面積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 「轉移測量」</a:t>
            </a:r>
            <a:endParaRPr lang="zh-HK" altLang="zh-HK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4275" name="內容版面配置區 2">
            <a:extLst>
              <a:ext uri="{FF2B5EF4-FFF2-40B4-BE49-F238E27FC236}">
                <a16:creationId xmlns:a16="http://schemas.microsoft.com/office/drawing/2014/main" id="{42C3DBEA-0551-4004-B46C-2D552658A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8540750" cy="3581400"/>
          </a:xfrm>
        </p:spPr>
        <p:txBody>
          <a:bodyPr/>
          <a:lstStyle/>
          <a:p>
            <a:pPr>
              <a:defRPr/>
            </a:pP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進入四年級的面積</a:t>
            </a:r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量度活動越來越複雜</a:t>
            </a:r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不可以單用量尺去找到答案</a:t>
            </a:r>
            <a:endParaRPr lang="en-US" altLang="zh-TW" b="1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需要運用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推算公式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的方法</a:t>
            </a:r>
            <a:endParaRPr lang="en-US" altLang="zh-TW" b="1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透過量度長度，去計算面積</a:t>
            </a:r>
            <a:endParaRPr lang="en-US" altLang="zh-TW" b="1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用已知，求未知</a:t>
            </a:r>
            <a:endParaRPr lang="en-US" altLang="zh-TW" b="1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得出三角形、平行四邊形、梯形的面積</a:t>
            </a:r>
            <a:endParaRPr lang="en-US" altLang="zh-TW" b="1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zh-HK" altLang="zh-HK" b="1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64" name="投影片編號版面配置區 1">
            <a:extLst>
              <a:ext uri="{FF2B5EF4-FFF2-40B4-BE49-F238E27FC236}">
                <a16:creationId xmlns:a16="http://schemas.microsoft.com/office/drawing/2014/main" id="{C67A5FC1-7C6D-4C7E-9254-5015C61A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1B067D4-7E38-49E3-AD40-CCA3CC86F484}" type="slidenum">
              <a:rPr kumimoji="0" lang="en-US" altLang="zh-TW"/>
              <a:pPr/>
              <a:t>37</a:t>
            </a:fld>
            <a:endParaRPr kumimoji="0" lang="en-US" altLang="zh-TW"/>
          </a:p>
        </p:txBody>
      </p:sp>
      <p:pic>
        <p:nvPicPr>
          <p:cNvPr id="40965" name="圖片 4" descr="images6KPUNJBR.jpg">
            <a:extLst>
              <a:ext uri="{FF2B5EF4-FFF2-40B4-BE49-F238E27FC236}">
                <a16:creationId xmlns:a16="http://schemas.microsoft.com/office/drawing/2014/main" id="{8EB24E52-0F01-4192-9109-E9A0C07FC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83502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>
            <a:extLst>
              <a:ext uri="{FF2B5EF4-FFF2-40B4-BE49-F238E27FC236}">
                <a16:creationId xmlns:a16="http://schemas.microsoft.com/office/drawing/2014/main" id="{B5063D9E-0ECD-4046-8261-6EBFB8C9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圖形的面積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 「轉移測量」</a:t>
            </a:r>
            <a:endParaRPr lang="zh-HK" altLang="zh-HK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987" name="投影片編號版面配置區 1">
            <a:extLst>
              <a:ext uri="{FF2B5EF4-FFF2-40B4-BE49-F238E27FC236}">
                <a16:creationId xmlns:a16="http://schemas.microsoft.com/office/drawing/2014/main" id="{7C8923FE-FFDB-4D59-A2E6-2A1410940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9CBE8BC-EC60-48F4-AB45-8E2CE2FFA6D1}" type="slidenum">
              <a:rPr kumimoji="0" lang="en-US" altLang="zh-TW"/>
              <a:pPr/>
              <a:t>38</a:t>
            </a:fld>
            <a:endParaRPr kumimoji="0" lang="en-US" altLang="zh-TW"/>
          </a:p>
        </p:txBody>
      </p:sp>
      <p:sp>
        <p:nvSpPr>
          <p:cNvPr id="4" name="平行四邊形 3">
            <a:extLst>
              <a:ext uri="{FF2B5EF4-FFF2-40B4-BE49-F238E27FC236}">
                <a16:creationId xmlns:a16="http://schemas.microsoft.com/office/drawing/2014/main" id="{91D49954-3931-4363-BF65-E1B1D56F6CAF}"/>
              </a:ext>
            </a:extLst>
          </p:cNvPr>
          <p:cNvSpPr/>
          <p:nvPr/>
        </p:nvSpPr>
        <p:spPr>
          <a:xfrm>
            <a:off x="2209800" y="1905000"/>
            <a:ext cx="4419600" cy="1905000"/>
          </a:xfrm>
          <a:prstGeom prst="parallelogram">
            <a:avLst>
              <a:gd name="adj" fmla="val 56670"/>
            </a:avLst>
          </a:prstGeom>
          <a:solidFill>
            <a:srgbClr val="E1FFFE"/>
          </a:solidFill>
          <a:ln>
            <a:solidFill>
              <a:srgbClr val="007A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9" name="流程圖: 人工輸入 8">
            <a:extLst>
              <a:ext uri="{FF2B5EF4-FFF2-40B4-BE49-F238E27FC236}">
                <a16:creationId xmlns:a16="http://schemas.microsoft.com/office/drawing/2014/main" id="{16AAB245-36D5-4BD8-98FC-5D4D3D4AACD4}"/>
              </a:ext>
            </a:extLst>
          </p:cNvPr>
          <p:cNvSpPr/>
          <p:nvPr/>
        </p:nvSpPr>
        <p:spPr>
          <a:xfrm rot="16200000" flipV="1">
            <a:off x="4000500" y="1181100"/>
            <a:ext cx="1905000" cy="33528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0 w 10000"/>
              <a:gd name="connsiteY0" fmla="*/ 333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0 w 10000"/>
              <a:gd name="connsiteY4" fmla="*/ 3330 h 10000"/>
              <a:gd name="connsiteX0" fmla="*/ 2 w 10002"/>
              <a:gd name="connsiteY0" fmla="*/ 3216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321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3216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9" y="7777"/>
                  <a:pt x="-5" y="5439"/>
                  <a:pt x="2" y="3216"/>
                </a:cubicBezTo>
                <a:close/>
              </a:path>
            </a:pathLst>
          </a:custGeom>
          <a:solidFill>
            <a:srgbClr val="E1FFFE"/>
          </a:solidFill>
          <a:ln>
            <a:solidFill>
              <a:srgbClr val="007A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 dirty="0"/>
          </a:p>
        </p:txBody>
      </p:sp>
      <p:sp>
        <p:nvSpPr>
          <p:cNvPr id="8" name="直角三角形 7">
            <a:extLst>
              <a:ext uri="{FF2B5EF4-FFF2-40B4-BE49-F238E27FC236}">
                <a16:creationId xmlns:a16="http://schemas.microsoft.com/office/drawing/2014/main" id="{62E97D1F-09F1-4BC0-A65D-6C51C1079593}"/>
              </a:ext>
            </a:extLst>
          </p:cNvPr>
          <p:cNvSpPr/>
          <p:nvPr/>
        </p:nvSpPr>
        <p:spPr>
          <a:xfrm flipH="1">
            <a:off x="2209800" y="1905000"/>
            <a:ext cx="1066800" cy="1905000"/>
          </a:xfrm>
          <a:prstGeom prst="rtTriangle">
            <a:avLst/>
          </a:prstGeom>
          <a:solidFill>
            <a:srgbClr val="E1FFFE"/>
          </a:solidFill>
          <a:ln>
            <a:solidFill>
              <a:srgbClr val="007A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FDCD6C5A-23BF-40BA-90A3-8644518AC756}"/>
              </a:ext>
            </a:extLst>
          </p:cNvPr>
          <p:cNvCxnSpPr>
            <a:stCxn id="8" idx="0"/>
            <a:endCxn id="9" idx="1"/>
          </p:cNvCxnSpPr>
          <p:nvPr/>
        </p:nvCxnSpPr>
        <p:spPr>
          <a:xfrm>
            <a:off x="3276600" y="1905000"/>
            <a:ext cx="3352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533B5700-26B2-44B1-B0BB-BDFB2521E16C}"/>
              </a:ext>
            </a:extLst>
          </p:cNvPr>
          <p:cNvCxnSpPr>
            <a:stCxn id="8" idx="0"/>
          </p:cNvCxnSpPr>
          <p:nvPr/>
        </p:nvCxnSpPr>
        <p:spPr>
          <a:xfrm flipH="1">
            <a:off x="3276600" y="1905000"/>
            <a:ext cx="0" cy="19050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17C7A91-5CC3-40E0-9B0E-5C6C87D82CBB}"/>
              </a:ext>
            </a:extLst>
          </p:cNvPr>
          <p:cNvSpPr txBox="1"/>
          <p:nvPr/>
        </p:nvSpPr>
        <p:spPr>
          <a:xfrm>
            <a:off x="1752600" y="4114800"/>
            <a:ext cx="5715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長方形的面積</a:t>
            </a:r>
            <a:r>
              <a:rPr lang="en-US" altLang="zh-TW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= </a:t>
            </a:r>
            <a:r>
              <a:rPr lang="zh-TW" altLang="en-US" sz="36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長</a:t>
            </a: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× </a:t>
            </a: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闊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860DBDC-9E58-4463-B803-1E6D6EE061C2}"/>
              </a:ext>
            </a:extLst>
          </p:cNvPr>
          <p:cNvSpPr txBox="1"/>
          <p:nvPr/>
        </p:nvSpPr>
        <p:spPr>
          <a:xfrm>
            <a:off x="1295400" y="5029200"/>
            <a:ext cx="6858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平行四邊形的面積</a:t>
            </a:r>
            <a:r>
              <a:rPr lang="en-US" altLang="zh-TW" sz="3600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底 </a:t>
            </a:r>
            <a:r>
              <a:rPr lang="en-US" altLang="zh-TW" sz="3600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× </a:t>
            </a: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高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0.36667 4.44444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等腰三角形 19">
            <a:extLst>
              <a:ext uri="{FF2B5EF4-FFF2-40B4-BE49-F238E27FC236}">
                <a16:creationId xmlns:a16="http://schemas.microsoft.com/office/drawing/2014/main" id="{70F26CEA-CD30-458D-BD40-5518692F3EC2}"/>
              </a:ext>
            </a:extLst>
          </p:cNvPr>
          <p:cNvSpPr/>
          <p:nvPr/>
        </p:nvSpPr>
        <p:spPr>
          <a:xfrm>
            <a:off x="4117975" y="2514600"/>
            <a:ext cx="2514600" cy="1905000"/>
          </a:xfrm>
          <a:prstGeom prst="triangle">
            <a:avLst>
              <a:gd name="adj" fmla="val 63864"/>
            </a:avLst>
          </a:prstGeom>
          <a:solidFill>
            <a:srgbClr val="E1FFFE"/>
          </a:solidFill>
          <a:ln>
            <a:solidFill>
              <a:srgbClr val="007A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43011" name="標題 1">
            <a:extLst>
              <a:ext uri="{FF2B5EF4-FFF2-40B4-BE49-F238E27FC236}">
                <a16:creationId xmlns:a16="http://schemas.microsoft.com/office/drawing/2014/main" id="{DD694DC2-FDA5-47A5-A0F3-248C68C5C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圖形的面積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 「轉移測量」</a:t>
            </a:r>
            <a:endParaRPr lang="zh-HK" altLang="zh-HK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等腰三角形 3">
            <a:extLst>
              <a:ext uri="{FF2B5EF4-FFF2-40B4-BE49-F238E27FC236}">
                <a16:creationId xmlns:a16="http://schemas.microsoft.com/office/drawing/2014/main" id="{4D054776-EB72-4A84-A4F4-72CFB3F7FB0B}"/>
              </a:ext>
            </a:extLst>
          </p:cNvPr>
          <p:cNvSpPr/>
          <p:nvPr/>
        </p:nvSpPr>
        <p:spPr>
          <a:xfrm>
            <a:off x="4114800" y="2514600"/>
            <a:ext cx="2514600" cy="1905000"/>
          </a:xfrm>
          <a:prstGeom prst="triangle">
            <a:avLst>
              <a:gd name="adj" fmla="val 63864"/>
            </a:avLst>
          </a:prstGeom>
          <a:solidFill>
            <a:srgbClr val="E1FFFE"/>
          </a:solidFill>
          <a:ln>
            <a:solidFill>
              <a:srgbClr val="007A7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62EE740A-D4F7-4377-BF81-FEAD6CF581AA}"/>
              </a:ext>
            </a:extLst>
          </p:cNvPr>
          <p:cNvCxnSpPr>
            <a:stCxn id="4" idx="0"/>
            <a:endCxn id="4" idx="3"/>
          </p:cNvCxnSpPr>
          <p:nvPr/>
        </p:nvCxnSpPr>
        <p:spPr>
          <a:xfrm>
            <a:off x="5721350" y="2514600"/>
            <a:ext cx="0" cy="19050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等腰三角形 16">
            <a:extLst>
              <a:ext uri="{FF2B5EF4-FFF2-40B4-BE49-F238E27FC236}">
                <a16:creationId xmlns:a16="http://schemas.microsoft.com/office/drawing/2014/main" id="{14F41876-EB4D-4803-8659-A764F554B9FE}"/>
              </a:ext>
            </a:extLst>
          </p:cNvPr>
          <p:cNvSpPr/>
          <p:nvPr/>
        </p:nvSpPr>
        <p:spPr>
          <a:xfrm flipH="1" flipV="1">
            <a:off x="3200400" y="2514600"/>
            <a:ext cx="2514600" cy="1905000"/>
          </a:xfrm>
          <a:prstGeom prst="triangle">
            <a:avLst>
              <a:gd name="adj" fmla="val 63864"/>
            </a:avLst>
          </a:prstGeom>
          <a:solidFill>
            <a:srgbClr val="E1FFFE"/>
          </a:solidFill>
          <a:ln>
            <a:solidFill>
              <a:srgbClr val="007A7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13D7915-56DA-4EB5-B36F-8A8673F5E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4572000"/>
            <a:ext cx="541337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D08E282-3F5F-49DB-9614-8EAE9AD49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5105400"/>
            <a:ext cx="541972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023B9BC-653C-42E2-8CC9-ACBA9953E9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5172075"/>
            <a:ext cx="609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133897C-801A-44A8-B86D-CF990FD26A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5181600"/>
            <a:ext cx="987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7C47750-B027-455B-B22D-E4EBDCA6A6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5191125"/>
            <a:ext cx="9937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D084105E-6854-4E48-AFA5-1480CC8F55B9}"/>
              </a:ext>
            </a:extLst>
          </p:cNvPr>
          <p:cNvCxnSpPr/>
          <p:nvPr/>
        </p:nvCxnSpPr>
        <p:spPr>
          <a:xfrm>
            <a:off x="4114800" y="4419600"/>
            <a:ext cx="2514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10417 4.44444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B4BC0625-04E8-4198-B79E-337F6F885D9E}"/>
              </a:ext>
            </a:extLst>
          </p:cNvPr>
          <p:cNvSpPr>
            <a:spLocks/>
          </p:cNvSpPr>
          <p:nvPr/>
        </p:nvSpPr>
        <p:spPr bwMode="auto">
          <a:xfrm>
            <a:off x="1752600" y="381000"/>
            <a:ext cx="5640388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800" b="1">
                <a:solidFill>
                  <a:srgbClr val="942193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長度知識的演進軌道</a:t>
            </a:r>
            <a:endParaRPr lang="zh-HK" altLang="zh-HK" sz="1300" b="1">
              <a:solidFill>
                <a:srgbClr val="000000"/>
              </a:solidFill>
              <a:latin typeface="標楷體" pitchFamily="65" charset="-120"/>
              <a:ea typeface="標楷體" pitchFamily="65" charset="-120"/>
              <a:sym typeface="標楷體" pitchFamily="65" charset="-12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F68A9F7D-4FBC-48D6-A791-C86CFEE46D80}"/>
              </a:ext>
            </a:extLst>
          </p:cNvPr>
          <p:cNvSpPr>
            <a:spLocks/>
          </p:cNvSpPr>
          <p:nvPr/>
        </p:nvSpPr>
        <p:spPr bwMode="auto">
          <a:xfrm>
            <a:off x="1125538" y="3357563"/>
            <a:ext cx="554037" cy="2586037"/>
          </a:xfrm>
          <a:prstGeom prst="rect">
            <a:avLst/>
          </a:prstGeom>
          <a:noFill/>
          <a:ln w="38100">
            <a:solidFill>
              <a:srgbClr val="00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沒有數學的世界</a:t>
            </a:r>
            <a:endParaRPr lang="zh-HK" altLang="zh-HK" sz="2400">
              <a:solidFill>
                <a:srgbClr val="000000"/>
              </a:solidFill>
              <a:latin typeface="標楷體" pitchFamily="65" charset="-120"/>
              <a:ea typeface="標楷體" pitchFamily="65" charset="-120"/>
              <a:sym typeface="標楷體" pitchFamily="65" charset="-120"/>
            </a:endParaRP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D860BCB0-7702-4BA7-9F64-569705470B2D}"/>
              </a:ext>
            </a:extLst>
          </p:cNvPr>
          <p:cNvSpPr>
            <a:spLocks/>
          </p:cNvSpPr>
          <p:nvPr/>
        </p:nvSpPr>
        <p:spPr bwMode="auto">
          <a:xfrm>
            <a:off x="3448050" y="3357563"/>
            <a:ext cx="554038" cy="2584450"/>
          </a:xfrm>
          <a:prstGeom prst="rect">
            <a:avLst/>
          </a:prstGeom>
          <a:noFill/>
          <a:ln w="38100">
            <a:solidFill>
              <a:srgbClr val="00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懂一些簡陋數學</a:t>
            </a:r>
            <a:endParaRPr lang="zh-HK" altLang="zh-HK" sz="2400">
              <a:solidFill>
                <a:srgbClr val="000000"/>
              </a:solidFill>
              <a:latin typeface="標楷體" pitchFamily="65" charset="-120"/>
              <a:ea typeface="標楷體" pitchFamily="65" charset="-120"/>
              <a:sym typeface="標楷體" pitchFamily="65" charset="-120"/>
            </a:endParaRPr>
          </a:p>
        </p:txBody>
      </p:sp>
      <p:sp>
        <p:nvSpPr>
          <p:cNvPr id="24581" name="Rectangle 4">
            <a:extLst>
              <a:ext uri="{FF2B5EF4-FFF2-40B4-BE49-F238E27FC236}">
                <a16:creationId xmlns:a16="http://schemas.microsoft.com/office/drawing/2014/main" id="{A03D6AC3-E8A2-442D-87E3-D5CA07E6ED58}"/>
              </a:ext>
            </a:extLst>
          </p:cNvPr>
          <p:cNvSpPr>
            <a:spLocks/>
          </p:cNvSpPr>
          <p:nvPr/>
        </p:nvSpPr>
        <p:spPr bwMode="auto">
          <a:xfrm>
            <a:off x="5770563" y="3357563"/>
            <a:ext cx="554037" cy="2584450"/>
          </a:xfrm>
          <a:prstGeom prst="rect">
            <a:avLst/>
          </a:prstGeom>
          <a:noFill/>
          <a:ln w="38100">
            <a:solidFill>
              <a:srgbClr val="00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懂一些精密數學</a:t>
            </a:r>
            <a:endParaRPr lang="zh-HK" altLang="zh-HK" sz="2400">
              <a:solidFill>
                <a:srgbClr val="000000"/>
              </a:solidFill>
              <a:latin typeface="標楷體" pitchFamily="65" charset="-120"/>
              <a:ea typeface="標楷體" pitchFamily="65" charset="-120"/>
              <a:sym typeface="標楷體" pitchFamily="65" charset="-120"/>
            </a:endParaRPr>
          </a:p>
        </p:txBody>
      </p:sp>
      <p:sp>
        <p:nvSpPr>
          <p:cNvPr id="24582" name="Rectangle 5">
            <a:extLst>
              <a:ext uri="{FF2B5EF4-FFF2-40B4-BE49-F238E27FC236}">
                <a16:creationId xmlns:a16="http://schemas.microsoft.com/office/drawing/2014/main" id="{05BC385C-4917-4184-9DCB-24F28E814326}"/>
              </a:ext>
            </a:extLst>
          </p:cNvPr>
          <p:cNvSpPr>
            <a:spLocks/>
          </p:cNvSpPr>
          <p:nvPr/>
        </p:nvSpPr>
        <p:spPr bwMode="auto">
          <a:xfrm>
            <a:off x="1782763" y="4005263"/>
            <a:ext cx="15621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形成數學產物</a:t>
            </a:r>
            <a:br>
              <a:rPr lang="en-US" altLang="ja-JP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</a:br>
            <a:r>
              <a:rPr lang="zh-HK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的階段</a:t>
            </a:r>
            <a:endParaRPr lang="zh-HK" altLang="zh-HK" sz="2000">
              <a:solidFill>
                <a:srgbClr val="000000"/>
              </a:solidFill>
              <a:ea typeface="標楷體" pitchFamily="65" charset="-120"/>
            </a:endParaRPr>
          </a:p>
        </p:txBody>
      </p:sp>
      <p:sp>
        <p:nvSpPr>
          <p:cNvPr id="24583" name="Rectangle 6">
            <a:extLst>
              <a:ext uri="{FF2B5EF4-FFF2-40B4-BE49-F238E27FC236}">
                <a16:creationId xmlns:a16="http://schemas.microsoft.com/office/drawing/2014/main" id="{91DE1A07-0A2A-42C5-98C3-894731631E1C}"/>
              </a:ext>
            </a:extLst>
          </p:cNvPr>
          <p:cNvSpPr>
            <a:spLocks/>
          </p:cNvSpPr>
          <p:nvPr/>
        </p:nvSpPr>
        <p:spPr bwMode="auto">
          <a:xfrm>
            <a:off x="4092575" y="4005263"/>
            <a:ext cx="1587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改良數學產物</a:t>
            </a:r>
            <a:br>
              <a:rPr lang="en-US" altLang="ja-JP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</a:br>
            <a:r>
              <a:rPr lang="zh-HK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的階段</a:t>
            </a:r>
            <a:endParaRPr lang="zh-HK" altLang="zh-HK" sz="2000">
              <a:solidFill>
                <a:srgbClr val="000000"/>
              </a:solidFill>
              <a:ea typeface="標楷體" pitchFamily="65" charset="-120"/>
            </a:endParaRPr>
          </a:p>
        </p:txBody>
      </p:sp>
      <p:sp>
        <p:nvSpPr>
          <p:cNvPr id="24584" name="Rectangle 7">
            <a:extLst>
              <a:ext uri="{FF2B5EF4-FFF2-40B4-BE49-F238E27FC236}">
                <a16:creationId xmlns:a16="http://schemas.microsoft.com/office/drawing/2014/main" id="{9850DF64-242E-49C3-A78F-6CDF44278610}"/>
              </a:ext>
            </a:extLst>
          </p:cNvPr>
          <p:cNvSpPr>
            <a:spLocks/>
          </p:cNvSpPr>
          <p:nvPr/>
        </p:nvSpPr>
        <p:spPr bwMode="auto">
          <a:xfrm>
            <a:off x="6438900" y="4005263"/>
            <a:ext cx="15382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運用數學產物</a:t>
            </a:r>
            <a:br>
              <a:rPr lang="en-US" altLang="ja-JP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</a:br>
            <a:r>
              <a:rPr lang="zh-HK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的階段</a:t>
            </a:r>
            <a:endParaRPr lang="zh-HK" altLang="zh-HK" sz="2000">
              <a:solidFill>
                <a:srgbClr val="000000"/>
              </a:solidFill>
              <a:ea typeface="標楷體" pitchFamily="65" charset="-120"/>
            </a:endParaRPr>
          </a:p>
        </p:txBody>
      </p:sp>
      <p:sp>
        <p:nvSpPr>
          <p:cNvPr id="24585" name="Line 8">
            <a:extLst>
              <a:ext uri="{FF2B5EF4-FFF2-40B4-BE49-F238E27FC236}">
                <a16:creationId xmlns:a16="http://schemas.microsoft.com/office/drawing/2014/main" id="{5A90A071-586F-408A-AE7A-5644E8CE37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54188" y="4649788"/>
            <a:ext cx="161925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6" name="Line 9">
            <a:extLst>
              <a:ext uri="{FF2B5EF4-FFF2-40B4-BE49-F238E27FC236}">
                <a16:creationId xmlns:a16="http://schemas.microsoft.com/office/drawing/2014/main" id="{EFC0267E-B0DD-4ED9-BDEA-F6B27E66B2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76700" y="4649788"/>
            <a:ext cx="161925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7" name="Line 10">
            <a:extLst>
              <a:ext uri="{FF2B5EF4-FFF2-40B4-BE49-F238E27FC236}">
                <a16:creationId xmlns:a16="http://schemas.microsoft.com/office/drawing/2014/main" id="{413F2B91-908C-42C8-887D-18262BE33D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99213" y="4649788"/>
            <a:ext cx="161925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15" name="Rectangle 11">
            <a:extLst>
              <a:ext uri="{FF2B5EF4-FFF2-40B4-BE49-F238E27FC236}">
                <a16:creationId xmlns:a16="http://schemas.microsoft.com/office/drawing/2014/main" id="{37DEC659-916D-4A21-8C15-3C349B2ECB0B}"/>
              </a:ext>
            </a:extLst>
          </p:cNvPr>
          <p:cNvSpPr>
            <a:spLocks/>
          </p:cNvSpPr>
          <p:nvPr/>
        </p:nvSpPr>
        <p:spPr bwMode="auto">
          <a:xfrm>
            <a:off x="1995488" y="1535113"/>
            <a:ext cx="51530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3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學習數學的完整歷程</a:t>
            </a:r>
            <a:endParaRPr lang="zh-HK" altLang="zh-HK" sz="3600">
              <a:solidFill>
                <a:srgbClr val="000000"/>
              </a:solidFill>
              <a:latin typeface="標楷體" pitchFamily="65" charset="-120"/>
              <a:ea typeface="標楷體" pitchFamily="65" charset="-120"/>
              <a:sym typeface="標楷體" pitchFamily="65" charset="-120"/>
            </a:endParaRPr>
          </a:p>
        </p:txBody>
      </p:sp>
      <p:sp>
        <p:nvSpPr>
          <p:cNvPr id="21516" name="Line 12">
            <a:extLst>
              <a:ext uri="{FF2B5EF4-FFF2-40B4-BE49-F238E27FC236}">
                <a16:creationId xmlns:a16="http://schemas.microsoft.com/office/drawing/2014/main" id="{508BFB68-F0C9-4F99-B5D5-5D4FA97275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4200" y="2411413"/>
            <a:ext cx="79756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18" name="Line 14">
            <a:extLst>
              <a:ext uri="{FF2B5EF4-FFF2-40B4-BE49-F238E27FC236}">
                <a16:creationId xmlns:a16="http://schemas.microsoft.com/office/drawing/2014/main" id="{95E4259D-712C-4B51-811E-09B9BEB380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17750" y="2279650"/>
            <a:ext cx="0" cy="265113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19" name="Line 15">
            <a:extLst>
              <a:ext uri="{FF2B5EF4-FFF2-40B4-BE49-F238E27FC236}">
                <a16:creationId xmlns:a16="http://schemas.microsoft.com/office/drawing/2014/main" id="{8844638E-7714-4F01-A516-556C4FBC2B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9838" y="2279650"/>
            <a:ext cx="0" cy="265113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20" name="Line 16">
            <a:extLst>
              <a:ext uri="{FF2B5EF4-FFF2-40B4-BE49-F238E27FC236}">
                <a16:creationId xmlns:a16="http://schemas.microsoft.com/office/drawing/2014/main" id="{36BF8B13-D972-4C92-87CC-647F27FB2A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43513" y="2279650"/>
            <a:ext cx="0" cy="265113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21" name="Line 17">
            <a:extLst>
              <a:ext uri="{FF2B5EF4-FFF2-40B4-BE49-F238E27FC236}">
                <a16:creationId xmlns:a16="http://schemas.microsoft.com/office/drawing/2014/main" id="{3E9E6CE2-2F53-46F4-B467-B3CB5C93C2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2279650"/>
            <a:ext cx="0" cy="265113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22" name="Line 18">
            <a:extLst>
              <a:ext uri="{FF2B5EF4-FFF2-40B4-BE49-F238E27FC236}">
                <a16:creationId xmlns:a16="http://schemas.microsoft.com/office/drawing/2014/main" id="{BC7A4407-64B9-4DD6-AC5E-3A0329F2AB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69275" y="2279650"/>
            <a:ext cx="0" cy="265113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23" name="Rectangle 19">
            <a:extLst>
              <a:ext uri="{FF2B5EF4-FFF2-40B4-BE49-F238E27FC236}">
                <a16:creationId xmlns:a16="http://schemas.microsoft.com/office/drawing/2014/main" id="{6D3396CE-88D9-44D5-B829-BA5635C63F2E}"/>
              </a:ext>
            </a:extLst>
          </p:cNvPr>
          <p:cNvSpPr>
            <a:spLocks/>
          </p:cNvSpPr>
          <p:nvPr/>
        </p:nvSpPr>
        <p:spPr bwMode="auto">
          <a:xfrm>
            <a:off x="304800" y="2640013"/>
            <a:ext cx="1098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wrap="none" lIns="35711" tIns="35711" rIns="35711" bIns="35711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HK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直接比較</a:t>
            </a:r>
            <a:endParaRPr lang="zh-HK" altLang="zh-HK" sz="2000">
              <a:solidFill>
                <a:srgbClr val="000000"/>
              </a:solidFill>
              <a:latin typeface="標楷體" pitchFamily="65" charset="-120"/>
              <a:ea typeface="標楷體" pitchFamily="65" charset="-120"/>
              <a:sym typeface="標楷體" pitchFamily="65" charset="-120"/>
            </a:endParaRPr>
          </a:p>
        </p:txBody>
      </p:sp>
      <p:sp>
        <p:nvSpPr>
          <p:cNvPr id="21524" name="Rectangle 20">
            <a:extLst>
              <a:ext uri="{FF2B5EF4-FFF2-40B4-BE49-F238E27FC236}">
                <a16:creationId xmlns:a16="http://schemas.microsoft.com/office/drawing/2014/main" id="{5D1D6EF0-CF7F-4F07-BB3D-D2225DE6E68B}"/>
              </a:ext>
            </a:extLst>
          </p:cNvPr>
          <p:cNvSpPr>
            <a:spLocks/>
          </p:cNvSpPr>
          <p:nvPr/>
        </p:nvSpPr>
        <p:spPr bwMode="auto">
          <a:xfrm>
            <a:off x="1768475" y="2640013"/>
            <a:ext cx="1096963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wrap="none" lIns="35711" tIns="35711" rIns="35711" bIns="35711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HK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間接比較</a:t>
            </a:r>
            <a:endParaRPr lang="zh-HK" altLang="zh-HK" sz="2000">
              <a:solidFill>
                <a:srgbClr val="000000"/>
              </a:solidFill>
              <a:latin typeface="標楷體" pitchFamily="65" charset="-120"/>
              <a:ea typeface="標楷體" pitchFamily="65" charset="-120"/>
              <a:sym typeface="標楷體" pitchFamily="65" charset="-120"/>
            </a:endParaRPr>
          </a:p>
        </p:txBody>
      </p:sp>
      <p:sp>
        <p:nvSpPr>
          <p:cNvPr id="21525" name="Rectangle 21">
            <a:extLst>
              <a:ext uri="{FF2B5EF4-FFF2-40B4-BE49-F238E27FC236}">
                <a16:creationId xmlns:a16="http://schemas.microsoft.com/office/drawing/2014/main" id="{1FBE3F23-2502-4385-99A6-B0BC578DDDD4}"/>
              </a:ext>
            </a:extLst>
          </p:cNvPr>
          <p:cNvSpPr>
            <a:spLocks/>
          </p:cNvSpPr>
          <p:nvPr/>
        </p:nvSpPr>
        <p:spPr bwMode="auto">
          <a:xfrm>
            <a:off x="3097213" y="2640013"/>
            <a:ext cx="1098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wrap="none" lIns="35711" tIns="35711" rIns="35711" bIns="35711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HK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自訂單位</a:t>
            </a:r>
            <a:endParaRPr lang="zh-HK" altLang="zh-HK" sz="2000">
              <a:solidFill>
                <a:srgbClr val="000000"/>
              </a:solidFill>
              <a:latin typeface="標楷體" pitchFamily="65" charset="-120"/>
              <a:ea typeface="標楷體" pitchFamily="65" charset="-120"/>
              <a:sym typeface="標楷體" pitchFamily="65" charset="-120"/>
            </a:endParaRPr>
          </a:p>
        </p:txBody>
      </p:sp>
      <p:sp>
        <p:nvSpPr>
          <p:cNvPr id="21526" name="Rectangle 22">
            <a:extLst>
              <a:ext uri="{FF2B5EF4-FFF2-40B4-BE49-F238E27FC236}">
                <a16:creationId xmlns:a16="http://schemas.microsoft.com/office/drawing/2014/main" id="{591B24FB-0F21-426B-81C0-7F713938F65F}"/>
              </a:ext>
            </a:extLst>
          </p:cNvPr>
          <p:cNvSpPr>
            <a:spLocks/>
          </p:cNvSpPr>
          <p:nvPr/>
        </p:nvSpPr>
        <p:spPr bwMode="auto">
          <a:xfrm>
            <a:off x="4694238" y="2640013"/>
            <a:ext cx="1098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wrap="none" lIns="35711" tIns="35711" rIns="35711" bIns="35711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HK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公認單位</a:t>
            </a:r>
            <a:endParaRPr lang="zh-HK" altLang="zh-HK" sz="2000">
              <a:solidFill>
                <a:srgbClr val="000000"/>
              </a:solidFill>
              <a:latin typeface="標楷體" pitchFamily="65" charset="-120"/>
              <a:ea typeface="標楷體" pitchFamily="65" charset="-120"/>
              <a:sym typeface="標楷體" pitchFamily="65" charset="-120"/>
            </a:endParaRPr>
          </a:p>
        </p:txBody>
      </p:sp>
      <p:sp>
        <p:nvSpPr>
          <p:cNvPr id="21527" name="Rectangle 23">
            <a:extLst>
              <a:ext uri="{FF2B5EF4-FFF2-40B4-BE49-F238E27FC236}">
                <a16:creationId xmlns:a16="http://schemas.microsoft.com/office/drawing/2014/main" id="{07F99B84-E682-4951-9B05-BBEAEACE5720}"/>
              </a:ext>
            </a:extLst>
          </p:cNvPr>
          <p:cNvSpPr>
            <a:spLocks/>
          </p:cNvSpPr>
          <p:nvPr/>
        </p:nvSpPr>
        <p:spPr bwMode="auto">
          <a:xfrm>
            <a:off x="6156325" y="2640013"/>
            <a:ext cx="1098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wrap="none" lIns="35711" tIns="35711" rIns="35711" bIns="35711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HK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製作量尺</a:t>
            </a:r>
            <a:endParaRPr lang="zh-HK" altLang="zh-HK" sz="2000">
              <a:solidFill>
                <a:srgbClr val="000000"/>
              </a:solidFill>
              <a:latin typeface="標楷體" pitchFamily="65" charset="-120"/>
              <a:ea typeface="標楷體" pitchFamily="65" charset="-120"/>
              <a:sym typeface="標楷體" pitchFamily="65" charset="-120"/>
            </a:endParaRPr>
          </a:p>
        </p:txBody>
      </p:sp>
      <p:sp>
        <p:nvSpPr>
          <p:cNvPr id="21528" name="Rectangle 24">
            <a:extLst>
              <a:ext uri="{FF2B5EF4-FFF2-40B4-BE49-F238E27FC236}">
                <a16:creationId xmlns:a16="http://schemas.microsoft.com/office/drawing/2014/main" id="{449EF4E4-5510-40E8-838C-F7E66CDB127F}"/>
              </a:ext>
            </a:extLst>
          </p:cNvPr>
          <p:cNvSpPr>
            <a:spLocks/>
          </p:cNvSpPr>
          <p:nvPr/>
        </p:nvSpPr>
        <p:spPr bwMode="auto">
          <a:xfrm>
            <a:off x="7620000" y="2640013"/>
            <a:ext cx="1096963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wrap="none" lIns="35711" tIns="35711" rIns="35711" bIns="35711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HK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量感培養</a:t>
            </a:r>
            <a:endParaRPr lang="zh-HK" altLang="zh-HK" sz="2000">
              <a:solidFill>
                <a:srgbClr val="000000"/>
              </a:solidFill>
              <a:latin typeface="標楷體" pitchFamily="65" charset="-120"/>
              <a:ea typeface="標楷體" pitchFamily="65" charset="-120"/>
              <a:sym typeface="標楷體" pitchFamily="65" charset="-120"/>
            </a:endParaRPr>
          </a:p>
        </p:txBody>
      </p:sp>
      <p:sp>
        <p:nvSpPr>
          <p:cNvPr id="27" name="Line 13">
            <a:extLst>
              <a:ext uri="{FF2B5EF4-FFF2-40B4-BE49-F238E27FC236}">
                <a16:creationId xmlns:a16="http://schemas.microsoft.com/office/drawing/2014/main" id="{EA81F9E2-488A-4B4B-8763-7E8B77FBA7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4075" y="2279650"/>
            <a:ext cx="0" cy="265113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94" name="投影片編號版面配置區 1">
            <a:extLst>
              <a:ext uri="{FF2B5EF4-FFF2-40B4-BE49-F238E27FC236}">
                <a16:creationId xmlns:a16="http://schemas.microsoft.com/office/drawing/2014/main" id="{FD7FF316-DC5E-4ADC-8F48-5253B911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481D9B9-718C-440D-AE71-AA235E466978}" type="slidenum">
              <a:rPr kumimoji="0" lang="en-US" altLang="zh-TW"/>
              <a:pPr/>
              <a:t>4</a:t>
            </a:fld>
            <a:endParaRPr kumimoji="0" lang="en-US" altLang="zh-TW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24580" grpId="0" animBg="1"/>
      <p:bldP spid="24581" grpId="0" animBg="1"/>
      <p:bldP spid="24582" grpId="0"/>
      <p:bldP spid="24583" grpId="0"/>
      <p:bldP spid="24584" grpId="0"/>
      <p:bldP spid="21515" grpId="0"/>
      <p:bldP spid="21523" grpId="0" autoUpdateAnimBg="0"/>
      <p:bldP spid="21524" grpId="0" autoUpdateAnimBg="0"/>
      <p:bldP spid="21525" grpId="0" autoUpdateAnimBg="0"/>
      <p:bldP spid="21526" grpId="0" autoUpdateAnimBg="0"/>
      <p:bldP spid="21527" grpId="0" autoUpdateAnimBg="0"/>
      <p:bldP spid="21528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梯形 19">
            <a:extLst>
              <a:ext uri="{FF2B5EF4-FFF2-40B4-BE49-F238E27FC236}">
                <a16:creationId xmlns:a16="http://schemas.microsoft.com/office/drawing/2014/main" id="{4DD28C64-54E9-4F64-A67E-C197460D866E}"/>
              </a:ext>
            </a:extLst>
          </p:cNvPr>
          <p:cNvSpPr/>
          <p:nvPr/>
        </p:nvSpPr>
        <p:spPr>
          <a:xfrm>
            <a:off x="4117975" y="1981200"/>
            <a:ext cx="2514600" cy="1905000"/>
          </a:xfrm>
          <a:prstGeom prst="trapezoid">
            <a:avLst/>
          </a:prstGeom>
          <a:solidFill>
            <a:srgbClr val="E1FFFE"/>
          </a:solidFill>
          <a:ln>
            <a:solidFill>
              <a:srgbClr val="007A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44035" name="標題 1">
            <a:extLst>
              <a:ext uri="{FF2B5EF4-FFF2-40B4-BE49-F238E27FC236}">
                <a16:creationId xmlns:a16="http://schemas.microsoft.com/office/drawing/2014/main" id="{2B418669-D773-4430-9408-41D77FC4A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圖形的面積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 「轉移測量」</a:t>
            </a:r>
            <a:endParaRPr lang="zh-HK" altLang="zh-HK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4036" name="投影片編號版面配置區 1">
            <a:extLst>
              <a:ext uri="{FF2B5EF4-FFF2-40B4-BE49-F238E27FC236}">
                <a16:creationId xmlns:a16="http://schemas.microsoft.com/office/drawing/2014/main" id="{A3F764B6-5356-4995-A73B-194259937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4E2E848-0469-4942-B813-3B1D239CCCE2}" type="slidenum">
              <a:rPr kumimoji="0" lang="en-US" altLang="zh-TW"/>
              <a:pPr/>
              <a:t>40</a:t>
            </a:fld>
            <a:endParaRPr kumimoji="0" lang="en-US" altLang="zh-TW"/>
          </a:p>
        </p:txBody>
      </p:sp>
      <p:sp>
        <p:nvSpPr>
          <p:cNvPr id="4" name="梯形 3">
            <a:extLst>
              <a:ext uri="{FF2B5EF4-FFF2-40B4-BE49-F238E27FC236}">
                <a16:creationId xmlns:a16="http://schemas.microsoft.com/office/drawing/2014/main" id="{E0AD207F-0256-4908-B0C7-977A657BC4A6}"/>
              </a:ext>
            </a:extLst>
          </p:cNvPr>
          <p:cNvSpPr/>
          <p:nvPr/>
        </p:nvSpPr>
        <p:spPr>
          <a:xfrm>
            <a:off x="4111625" y="1981200"/>
            <a:ext cx="2514600" cy="1905000"/>
          </a:xfrm>
          <a:prstGeom prst="trapezoid">
            <a:avLst/>
          </a:prstGeom>
          <a:solidFill>
            <a:srgbClr val="E1FFFE"/>
          </a:solidFill>
          <a:ln>
            <a:solidFill>
              <a:srgbClr val="007A7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D990733A-1848-4E37-A94F-3420734F6ABA}"/>
              </a:ext>
            </a:extLst>
          </p:cNvPr>
          <p:cNvCxnSpPr/>
          <p:nvPr/>
        </p:nvCxnSpPr>
        <p:spPr>
          <a:xfrm>
            <a:off x="6151563" y="1981200"/>
            <a:ext cx="0" cy="19050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1D88A2C4-2E26-4D3E-9E9C-70FBC7C68412}"/>
              </a:ext>
            </a:extLst>
          </p:cNvPr>
          <p:cNvCxnSpPr/>
          <p:nvPr/>
        </p:nvCxnSpPr>
        <p:spPr>
          <a:xfrm>
            <a:off x="4114800" y="3886200"/>
            <a:ext cx="2514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梯形 16">
            <a:extLst>
              <a:ext uri="{FF2B5EF4-FFF2-40B4-BE49-F238E27FC236}">
                <a16:creationId xmlns:a16="http://schemas.microsoft.com/office/drawing/2014/main" id="{A2722675-0572-4A43-92AE-44E8165063B5}"/>
              </a:ext>
            </a:extLst>
          </p:cNvPr>
          <p:cNvSpPr/>
          <p:nvPr/>
        </p:nvSpPr>
        <p:spPr>
          <a:xfrm flipH="1" flipV="1">
            <a:off x="2057400" y="1981200"/>
            <a:ext cx="2514600" cy="1905000"/>
          </a:xfrm>
          <a:prstGeom prst="trapezoid">
            <a:avLst/>
          </a:prstGeom>
          <a:solidFill>
            <a:srgbClr val="E1FFFE"/>
          </a:solidFill>
          <a:ln>
            <a:solidFill>
              <a:srgbClr val="007A7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E2ECB9D3-7146-47A8-AC59-E1E9D5148868}"/>
              </a:ext>
            </a:extLst>
          </p:cNvPr>
          <p:cNvCxnSpPr/>
          <p:nvPr/>
        </p:nvCxnSpPr>
        <p:spPr>
          <a:xfrm>
            <a:off x="4572000" y="1981200"/>
            <a:ext cx="160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9443793A-AC4C-40E2-BF9A-8AA631A7F07C}"/>
              </a:ext>
            </a:extLst>
          </p:cNvPr>
          <p:cNvCxnSpPr/>
          <p:nvPr/>
        </p:nvCxnSpPr>
        <p:spPr>
          <a:xfrm>
            <a:off x="2514600" y="3886200"/>
            <a:ext cx="160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043" name="群組 17">
            <a:extLst>
              <a:ext uri="{FF2B5EF4-FFF2-40B4-BE49-F238E27FC236}">
                <a16:creationId xmlns:a16="http://schemas.microsoft.com/office/drawing/2014/main" id="{532DE168-112F-4EB6-84F9-B9F86B088A1A}"/>
              </a:ext>
            </a:extLst>
          </p:cNvPr>
          <p:cNvGrpSpPr>
            <a:grpSpLocks/>
          </p:cNvGrpSpPr>
          <p:nvPr/>
        </p:nvGrpSpPr>
        <p:grpSpPr bwMode="auto">
          <a:xfrm>
            <a:off x="-533400" y="4343400"/>
            <a:ext cx="8766175" cy="2036763"/>
            <a:chOff x="-685800" y="4648200"/>
            <a:chExt cx="8766175" cy="2036763"/>
          </a:xfrm>
        </p:grpSpPr>
        <p:pic>
          <p:nvPicPr>
            <p:cNvPr id="44044" name="圖片 2">
              <a:extLst>
                <a:ext uri="{FF2B5EF4-FFF2-40B4-BE49-F238E27FC236}">
                  <a16:creationId xmlns:a16="http://schemas.microsoft.com/office/drawing/2014/main" id="{FEA60248-7426-4FAD-A908-EEEFCCAF9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4648200"/>
              <a:ext cx="5414963" cy="145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5" name="圖片 4">
              <a:extLst>
                <a:ext uri="{FF2B5EF4-FFF2-40B4-BE49-F238E27FC236}">
                  <a16:creationId xmlns:a16="http://schemas.microsoft.com/office/drawing/2014/main" id="{8E1A289B-B490-45F4-90C8-BA46D61EB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85800" y="5233988"/>
              <a:ext cx="5413375" cy="145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6" name="圖片 5">
              <a:extLst>
                <a:ext uri="{FF2B5EF4-FFF2-40B4-BE49-F238E27FC236}">
                  <a16:creationId xmlns:a16="http://schemas.microsoft.com/office/drawing/2014/main" id="{393AAC28-7521-428D-9D5C-64BE4AE8B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950" y="5314950"/>
              <a:ext cx="1285875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7" name="圖片 6">
              <a:extLst>
                <a:ext uri="{FF2B5EF4-FFF2-40B4-BE49-F238E27FC236}">
                  <a16:creationId xmlns:a16="http://schemas.microsoft.com/office/drawing/2014/main" id="{3C4347AC-6D47-43E0-8D14-D0661E951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813" y="5310188"/>
              <a:ext cx="1597025" cy="63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8" name="圖片 7">
              <a:extLst>
                <a:ext uri="{FF2B5EF4-FFF2-40B4-BE49-F238E27FC236}">
                  <a16:creationId xmlns:a16="http://schemas.microsoft.com/office/drawing/2014/main" id="{0ACFC510-CF52-4D72-AD6D-EA1D37541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5310188"/>
              <a:ext cx="993775" cy="63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9" name="圖片 8">
              <a:extLst>
                <a:ext uri="{FF2B5EF4-FFF2-40B4-BE49-F238E27FC236}">
                  <a16:creationId xmlns:a16="http://schemas.microsoft.com/office/drawing/2014/main" id="{F5709463-7F76-4C5C-A184-FB11EF1D9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5310188"/>
              <a:ext cx="993775" cy="63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0.225 4.44444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>
            <a:extLst>
              <a:ext uri="{FF2B5EF4-FFF2-40B4-BE49-F238E27FC236}">
                <a16:creationId xmlns:a16="http://schemas.microsoft.com/office/drawing/2014/main" id="{72C2F2E6-D817-45FC-8B9F-8F32EBA8C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2590800"/>
            <a:ext cx="8791575" cy="1524000"/>
          </a:xfrm>
        </p:spPr>
        <p:txBody>
          <a:bodyPr/>
          <a:lstStyle/>
          <a:p>
            <a:pPr algn="l"/>
            <a:r>
              <a:rPr lang="zh-TW" altLang="en-US" sz="6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要用嚴謹和科學的方法去進行量度和檢驗</a:t>
            </a:r>
            <a:r>
              <a:rPr lang="en-US" altLang="ja-JP" sz="6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zh-HK" altLang="zh-HK" sz="66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9875" name="矩形 4">
            <a:extLst>
              <a:ext uri="{FF2B5EF4-FFF2-40B4-BE49-F238E27FC236}">
                <a16:creationId xmlns:a16="http://schemas.microsoft.com/office/drawing/2014/main" id="{5C3462A5-A3F8-49AA-A556-AF443419A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841375"/>
            <a:ext cx="487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HK" altLang="en-US" sz="6000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數學化觀點</a:t>
            </a:r>
            <a:endParaRPr lang="zh-HK" altLang="zh-HK" sz="6000" b="1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5060" name="投影片編號版面配置區 1">
            <a:extLst>
              <a:ext uri="{FF2B5EF4-FFF2-40B4-BE49-F238E27FC236}">
                <a16:creationId xmlns:a16="http://schemas.microsoft.com/office/drawing/2014/main" id="{A8F94531-6918-478E-8741-35567BE55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650C17E-FEED-4E20-BE9B-4FF91C48A5C1}" type="slidenum">
              <a:rPr kumimoji="0" lang="en-US" altLang="zh-TW"/>
              <a:pPr/>
              <a:t>41</a:t>
            </a:fld>
            <a:endParaRPr kumimoji="0" lang="en-US" altLang="zh-TW"/>
          </a:p>
        </p:txBody>
      </p: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E39FFE7B-4BA9-4D97-9F28-663321C46284}"/>
              </a:ext>
            </a:extLst>
          </p:cNvPr>
          <p:cNvSpPr>
            <a:spLocks noGrp="1" noRot="1" noChangeArrowheads="1"/>
          </p:cNvSpPr>
          <p:nvPr>
            <p:ph type="ctrTitle"/>
          </p:nvPr>
        </p:nvSpPr>
        <p:spPr>
          <a:xfrm>
            <a:off x="711200" y="2857500"/>
            <a:ext cx="7721600" cy="1143000"/>
          </a:xfrm>
        </p:spPr>
        <p:txBody>
          <a:bodyPr/>
          <a:lstStyle/>
          <a:p>
            <a:pPr eaLnBrk="1" hangingPunct="1"/>
            <a:r>
              <a:rPr lang="zh-TW" altLang="en-US" sz="6600" b="1" dirty="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多謝各位！</a:t>
            </a:r>
          </a:p>
        </p:txBody>
      </p:sp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>
            <a:extLst>
              <a:ext uri="{FF2B5EF4-FFF2-40B4-BE49-F238E27FC236}">
                <a16:creationId xmlns:a16="http://schemas.microsoft.com/office/drawing/2014/main" id="{3A504439-99A3-4AB0-AFDA-2923785CC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04800"/>
            <a:ext cx="5108575" cy="685800"/>
          </a:xfrm>
        </p:spPr>
        <p:txBody>
          <a:bodyPr/>
          <a:lstStyle/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參考書目</a:t>
            </a:r>
            <a:endParaRPr lang="zh-HK" altLang="zh-HK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2947" name="內容版面配置區 2">
            <a:extLst>
              <a:ext uri="{FF2B5EF4-FFF2-40B4-BE49-F238E27FC236}">
                <a16:creationId xmlns:a16="http://schemas.microsoft.com/office/drawing/2014/main" id="{8C3B22DC-F00A-4369-A7CE-781B46B64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181600"/>
          </a:xfrm>
        </p:spPr>
        <p:txBody>
          <a:bodyPr/>
          <a:lstStyle/>
          <a:p>
            <a:pPr marL="0" indent="-719138" algn="just"/>
            <a:r>
              <a:rPr lang="zh-TW" altLang="en-US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胡志（</a:t>
            </a:r>
            <a:r>
              <a:rPr lang="en-US" altLang="zh-TW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2002</a:t>
            </a:r>
            <a:r>
              <a:rPr lang="zh-TW" altLang="en-US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）。和孩子們一起體驗有意識、有意義的學習過程－本校推行「數學化教學」的點滴體驗。載鄧佩玉、王倩婷、黃家鳴（編）。</a:t>
            </a:r>
            <a:r>
              <a:rPr lang="en-US" altLang="zh-TW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香港數學教育會議－</a:t>
            </a:r>
            <a:r>
              <a:rPr lang="en-US" altLang="zh-TW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02</a:t>
            </a:r>
            <a:r>
              <a:rPr lang="zh-TW" altLang="en-US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論文集</a:t>
            </a:r>
            <a:r>
              <a:rPr lang="en-US" altLang="zh-TW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（頁</a:t>
            </a:r>
            <a:r>
              <a:rPr lang="en-US" altLang="zh-TW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26</a:t>
            </a:r>
            <a:r>
              <a:rPr lang="zh-TW" altLang="en-US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30</a:t>
            </a:r>
            <a:r>
              <a:rPr lang="zh-TW" altLang="en-US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）。香港：香港數學教育學會。</a:t>
            </a:r>
          </a:p>
          <a:p>
            <a:pPr marL="0" indent="-719138" algn="just"/>
            <a:endParaRPr lang="zh-TW" altLang="en-US" sz="800" b="1">
              <a:solidFill>
                <a:srgbClr val="0039E5"/>
              </a:solidFill>
              <a:latin typeface="Times New Roman" panose="02020603050405020304" pitchFamily="18" charset="0"/>
              <a:ea typeface="華康香港標準楷書" pitchFamily="65" charset="-120"/>
              <a:cs typeface="Times New Roman" panose="02020603050405020304" pitchFamily="18" charset="0"/>
            </a:endParaRPr>
          </a:p>
          <a:p>
            <a:pPr marL="0" indent="-719138" algn="just"/>
            <a:r>
              <a:rPr lang="zh-TW" altLang="en-US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胡志（</a:t>
            </a:r>
            <a:r>
              <a:rPr lang="en-US" altLang="zh-TW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2004</a:t>
            </a:r>
            <a:r>
              <a:rPr lang="zh-TW" altLang="en-US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）。度量教學：經歷數學學習的完整過程。載鄧幹明、黃家樂、李文生、莫雅慈（編）。</a:t>
            </a:r>
            <a:r>
              <a:rPr lang="en-US" altLang="zh-TW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香港數學教育會議－</a:t>
            </a:r>
            <a:r>
              <a:rPr lang="en-US" altLang="zh-TW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2004</a:t>
            </a:r>
            <a:r>
              <a:rPr lang="zh-TW" altLang="en-US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論文集</a:t>
            </a:r>
            <a:r>
              <a:rPr lang="en-US" altLang="zh-TW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（頁</a:t>
            </a:r>
            <a:r>
              <a:rPr lang="en-US" altLang="zh-TW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107–122</a:t>
            </a:r>
            <a:r>
              <a:rPr lang="zh-TW" altLang="en-US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）。香港：香港大學教育學院。（後收入吳丹（編）（</a:t>
            </a:r>
            <a:r>
              <a:rPr lang="en-US" altLang="zh-TW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2007</a:t>
            </a:r>
            <a:r>
              <a:rPr lang="zh-TW" altLang="en-US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）。</a:t>
            </a:r>
            <a:r>
              <a:rPr lang="en-US" altLang="zh-TW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小學數學教育文集：理論與教學經歷的凝聚</a:t>
            </a:r>
            <a:r>
              <a:rPr lang="en-US" altLang="zh-TW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（頁</a:t>
            </a:r>
            <a:r>
              <a:rPr lang="en-US" altLang="zh-TW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149–167</a:t>
            </a:r>
            <a:r>
              <a:rPr lang="zh-TW" altLang="en-US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）。香港：香港數學教育學會。）</a:t>
            </a:r>
          </a:p>
          <a:p>
            <a:pPr marL="0" indent="-719138" algn="just"/>
            <a:endParaRPr lang="zh-TW" altLang="en-US" sz="800" b="1">
              <a:solidFill>
                <a:srgbClr val="0039E5"/>
              </a:solidFill>
              <a:latin typeface="Times New Roman" panose="02020603050405020304" pitchFamily="18" charset="0"/>
              <a:ea typeface="華康香港標準楷書" pitchFamily="65" charset="-120"/>
              <a:cs typeface="Times New Roman" panose="02020603050405020304" pitchFamily="18" charset="0"/>
            </a:endParaRPr>
          </a:p>
          <a:p>
            <a:pPr marL="0" indent="-719138" algn="just"/>
            <a:r>
              <a:rPr lang="zh-TW" altLang="en-US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香巧玲、馮振業（</a:t>
            </a:r>
            <a:r>
              <a:rPr lang="en-US" altLang="zh-TW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2011</a:t>
            </a:r>
            <a:r>
              <a:rPr lang="zh-TW" altLang="en-US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）。小學課程中的長度、路程和距離。</a:t>
            </a:r>
            <a:r>
              <a:rPr lang="en-US" altLang="zh-TW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數學教育</a:t>
            </a:r>
            <a:r>
              <a:rPr lang="en-US" altLang="zh-TW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》31</a:t>
            </a:r>
            <a:r>
              <a:rPr lang="zh-TW" altLang="en-US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期，</a:t>
            </a:r>
            <a:r>
              <a:rPr lang="en-US" altLang="zh-TW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22–35</a:t>
            </a:r>
            <a:r>
              <a:rPr lang="zh-TW" altLang="en-US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。（後收入葉治浩、張淑儀、黃宇詩、黃錦雪。（編）（</a:t>
            </a:r>
            <a:r>
              <a:rPr lang="en-US" altLang="zh-TW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2015</a:t>
            </a:r>
            <a:r>
              <a:rPr lang="zh-TW" altLang="en-US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）。</a:t>
            </a:r>
            <a:r>
              <a:rPr lang="en-US" altLang="zh-TW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小學數學教育文集</a:t>
            </a:r>
            <a:r>
              <a:rPr lang="en-US" altLang="zh-TW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2015</a:t>
            </a:r>
            <a:r>
              <a:rPr lang="zh-TW" altLang="en-US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：決心與智慧的展現</a:t>
            </a:r>
            <a:r>
              <a:rPr lang="en-US" altLang="zh-TW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（頁</a:t>
            </a:r>
            <a:r>
              <a:rPr lang="en-US" altLang="zh-TW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200–213</a:t>
            </a:r>
            <a:r>
              <a:rPr lang="zh-TW" altLang="en-US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）。香港：香港數學教育學會。）</a:t>
            </a:r>
            <a:endParaRPr lang="en-US" altLang="zh-TW" sz="2000" b="1">
              <a:solidFill>
                <a:srgbClr val="0039E5"/>
              </a:solidFill>
              <a:latin typeface="Times New Roman" panose="02020603050405020304" pitchFamily="18" charset="0"/>
              <a:ea typeface="華康香港標準楷書" pitchFamily="65" charset="-120"/>
              <a:cs typeface="Times New Roman" panose="02020603050405020304" pitchFamily="18" charset="0"/>
            </a:endParaRPr>
          </a:p>
          <a:p>
            <a:pPr marL="0" indent="-719138" algn="just"/>
            <a:endParaRPr lang="en-US" altLang="zh-TW" sz="800" b="1">
              <a:solidFill>
                <a:srgbClr val="0039E5"/>
              </a:solidFill>
              <a:latin typeface="Times New Roman" panose="02020603050405020304" pitchFamily="18" charset="0"/>
              <a:ea typeface="華康香港標準楷書" pitchFamily="65" charset="-120"/>
              <a:cs typeface="Times New Roman" panose="02020603050405020304" pitchFamily="18" charset="0"/>
            </a:endParaRPr>
          </a:p>
          <a:p>
            <a:pPr marL="0" indent="-719138" algn="just"/>
            <a:r>
              <a:rPr lang="zh-TW" altLang="en-US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董麗紅、李蘊珍、馮振業（</a:t>
            </a:r>
            <a:r>
              <a:rPr lang="en-US" altLang="zh-TW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2000</a:t>
            </a:r>
            <a:r>
              <a:rPr lang="zh-TW" altLang="en-US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）。小一長度量度的教學。載梁興強（編）。</a:t>
            </a:r>
            <a:r>
              <a:rPr lang="en-US" altLang="zh-TW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香港數學教育會議</a:t>
            </a:r>
            <a:r>
              <a:rPr lang="en-US" altLang="zh-TW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2000</a:t>
            </a:r>
            <a:r>
              <a:rPr lang="zh-TW" altLang="en-US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論文集</a:t>
            </a:r>
            <a:r>
              <a:rPr lang="en-US" altLang="zh-TW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（頁</a:t>
            </a:r>
            <a:r>
              <a:rPr lang="en-US" altLang="zh-TW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102–108</a:t>
            </a:r>
            <a:r>
              <a:rPr lang="zh-TW" altLang="en-US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）。香港：香港教育學院數學系。（後收入吳丹（編）（</a:t>
            </a:r>
            <a:r>
              <a:rPr lang="en-US" altLang="zh-TW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2007</a:t>
            </a:r>
            <a:r>
              <a:rPr lang="zh-TW" altLang="en-US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）。</a:t>
            </a:r>
            <a:r>
              <a:rPr lang="en-US" altLang="zh-TW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小學數學教育文集：理論與教學經歷的凝聚</a:t>
            </a:r>
            <a:r>
              <a:rPr lang="en-US" altLang="zh-TW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（頁</a:t>
            </a:r>
            <a:r>
              <a:rPr lang="en-US" altLang="zh-TW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237–243</a:t>
            </a:r>
            <a:r>
              <a:rPr lang="zh-TW" altLang="en-US" sz="2000" b="1">
                <a:solidFill>
                  <a:srgbClr val="0039E5"/>
                </a:solidFill>
                <a:latin typeface="Times New Roman" panose="02020603050405020304" pitchFamily="18" charset="0"/>
                <a:ea typeface="華康香港標準楷書" pitchFamily="65" charset="-120"/>
                <a:cs typeface="Times New Roman" panose="02020603050405020304" pitchFamily="18" charset="0"/>
              </a:rPr>
              <a:t>）。香港：香港數學教育學會。）</a:t>
            </a:r>
            <a:endParaRPr lang="en-US" altLang="zh-TW" sz="2000" b="1">
              <a:solidFill>
                <a:srgbClr val="0039E5"/>
              </a:solidFill>
              <a:latin typeface="Times New Roman" panose="02020603050405020304" pitchFamily="18" charset="0"/>
              <a:ea typeface="華康香港標準楷書" pitchFamily="65" charset="-120"/>
              <a:cs typeface="Times New Roman" panose="02020603050405020304" pitchFamily="18" charset="0"/>
            </a:endParaRPr>
          </a:p>
        </p:txBody>
      </p:sp>
      <p:sp>
        <p:nvSpPr>
          <p:cNvPr id="47108" name="投影片編號版面配置區 3">
            <a:extLst>
              <a:ext uri="{FF2B5EF4-FFF2-40B4-BE49-F238E27FC236}">
                <a16:creationId xmlns:a16="http://schemas.microsoft.com/office/drawing/2014/main" id="{CE47A267-1730-4708-9D85-4E61FDEBA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05811C4-83DC-49D1-9D2B-DB287FCC17A2}" type="slidenum">
              <a:rPr kumimoji="0" lang="en-US" altLang="zh-TW">
                <a:latin typeface="標楷體" pitchFamily="65" charset="-120"/>
                <a:ea typeface="標楷體" pitchFamily="65" charset="-120"/>
              </a:rPr>
              <a:pPr/>
              <a:t>43</a:t>
            </a:fld>
            <a:endParaRPr kumimoji="0" lang="en-US" altLang="zh-TW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A681B7F3-7CBC-4393-92BA-C1D7B8AC6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8232775" cy="1905000"/>
          </a:xfrm>
        </p:spPr>
        <p:txBody>
          <a:bodyPr/>
          <a:lstStyle/>
          <a:p>
            <a:r>
              <a:rPr lang="zh-TW" altLang="en-US" sz="4800" b="1">
                <a:latin typeface="標楷體" pitchFamily="65" charset="-120"/>
                <a:ea typeface="標楷體" pitchFamily="65" charset="-120"/>
              </a:rPr>
              <a:t>「直」的物件兩端分開的程度</a:t>
            </a:r>
            <a:br>
              <a:rPr lang="zh-HK" altLang="zh-HK" sz="4800" b="1">
                <a:latin typeface="標楷體" pitchFamily="65" charset="-120"/>
                <a:ea typeface="標楷體" pitchFamily="65" charset="-120"/>
              </a:rPr>
            </a:br>
            <a:r>
              <a:rPr lang="zh-HK" altLang="en-US" sz="4800" b="1">
                <a:latin typeface="標楷體" pitchFamily="65" charset="-120"/>
                <a:ea typeface="標楷體" pitchFamily="65" charset="-120"/>
              </a:rPr>
              <a:t>稱為對象的</a:t>
            </a:r>
            <a:r>
              <a:rPr lang="zh-HK" altLang="en-US" sz="48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長度</a:t>
            </a:r>
            <a:endParaRPr lang="zh-HK" altLang="zh-HK" sz="48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195" name="文字方塊 1">
            <a:extLst>
              <a:ext uri="{FF2B5EF4-FFF2-40B4-BE49-F238E27FC236}">
                <a16:creationId xmlns:a16="http://schemas.microsoft.com/office/drawing/2014/main" id="{922775A9-5080-4A74-8E3B-7D1F1023A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81000"/>
            <a:ext cx="4648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66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長度</a:t>
            </a:r>
            <a:endParaRPr lang="zh-HK" altLang="zh-HK" sz="6600">
              <a:solidFill>
                <a:srgbClr val="002060"/>
              </a:solidFill>
              <a:ea typeface="標楷體" pitchFamily="65" charset="-120"/>
            </a:endParaRPr>
          </a:p>
        </p:txBody>
      </p:sp>
      <p:sp>
        <p:nvSpPr>
          <p:cNvPr id="8196" name="投影片編號版面配置區 1">
            <a:extLst>
              <a:ext uri="{FF2B5EF4-FFF2-40B4-BE49-F238E27FC236}">
                <a16:creationId xmlns:a16="http://schemas.microsoft.com/office/drawing/2014/main" id="{19A116C1-E8F2-4C7E-A9F8-895A8AC7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44C3522-45E3-42D2-A419-92BE87BC4496}" type="slidenum">
              <a:rPr kumimoji="0" lang="en-US" altLang="zh-TW"/>
              <a:pPr/>
              <a:t>5</a:t>
            </a:fld>
            <a:endParaRPr kumimoji="0" lang="en-US" altLang="zh-TW"/>
          </a:p>
        </p:txBody>
      </p:sp>
      <p:pic>
        <p:nvPicPr>
          <p:cNvPr id="7173" name="圖片 5" descr="images9OL2A9TT.png">
            <a:extLst>
              <a:ext uri="{FF2B5EF4-FFF2-40B4-BE49-F238E27FC236}">
                <a16:creationId xmlns:a16="http://schemas.microsoft.com/office/drawing/2014/main" id="{D014533D-F5B5-462F-AB4D-0ED18CBAE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76600"/>
            <a:ext cx="3354388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6A21AFCA-D043-4E21-96ED-89C9EC57AB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85800"/>
            <a:ext cx="6400800" cy="990600"/>
          </a:xfrm>
        </p:spPr>
        <p:txBody>
          <a:bodyPr/>
          <a:lstStyle/>
          <a:p>
            <a:r>
              <a:rPr lang="zh-TW" altLang="en-US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量化工作的演進軌道</a:t>
            </a:r>
            <a:endParaRPr lang="zh-HK" altLang="zh-HK" sz="1300" b="1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6BEA2B5-4008-47DC-AFB4-B1C7192BCB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38" y="1981200"/>
            <a:ext cx="9001125" cy="1905000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zh-HK" altLang="en-US" sz="3600" b="1" u="sng">
                <a:solidFill>
                  <a:srgbClr val="0039E5"/>
                </a:solidFill>
                <a:latin typeface="Times New Roman" panose="02020603050405020304" pitchFamily="18" charset="0"/>
                <a:ea typeface="標楷體" pitchFamily="65" charset="-120"/>
              </a:rPr>
              <a:t>直接比較</a:t>
            </a:r>
            <a:br>
              <a:rPr lang="en-US" altLang="ja-JP" sz="3600" b="1">
                <a:solidFill>
                  <a:srgbClr val="0039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en-US" sz="3600" b="1">
                <a:solidFill>
                  <a:srgbClr val="0039E5"/>
                </a:solidFill>
                <a:latin typeface="Times New Roman" panose="02020603050405020304" pitchFamily="18" charset="0"/>
                <a:ea typeface="標楷體" pitchFamily="65" charset="-120"/>
              </a:rPr>
              <a:t>在不涉第三種事物的情況下，測定事物</a:t>
            </a:r>
            <a:r>
              <a:rPr lang="en-US" altLang="zh-HK" sz="3600" b="1">
                <a:solidFill>
                  <a:srgbClr val="0039E5"/>
                </a:solidFill>
                <a:latin typeface="Times New Roman" panose="02020603050405020304" pitchFamily="18" charset="0"/>
                <a:ea typeface="標楷體" pitchFamily="65" charset="-120"/>
              </a:rPr>
              <a:t>A</a:t>
            </a:r>
            <a:r>
              <a:rPr lang="zh-HK" altLang="en-US" sz="3600" b="1">
                <a:solidFill>
                  <a:srgbClr val="0039E5"/>
                </a:solidFill>
                <a:latin typeface="Times New Roman" panose="02020603050405020304" pitchFamily="18" charset="0"/>
                <a:ea typeface="標楷體" pitchFamily="65" charset="-120"/>
              </a:rPr>
              <a:t>與事物</a:t>
            </a:r>
            <a:r>
              <a:rPr lang="en-US" altLang="zh-HK" sz="3600" b="1">
                <a:solidFill>
                  <a:srgbClr val="0039E5"/>
                </a:solidFill>
                <a:latin typeface="Times New Roman" panose="02020603050405020304" pitchFamily="18" charset="0"/>
                <a:ea typeface="標楷體" pitchFamily="65" charset="-120"/>
              </a:rPr>
              <a:t>B</a:t>
            </a:r>
            <a:r>
              <a:rPr lang="zh-TW" altLang="en-US" sz="3600" b="1">
                <a:solidFill>
                  <a:srgbClr val="0039E5"/>
                </a:solidFill>
                <a:latin typeface="Times New Roman" panose="02020603050405020304" pitchFamily="18" charset="0"/>
                <a:ea typeface="標楷體" pitchFamily="65" charset="-120"/>
              </a:rPr>
              <a:t>，哪個具有較多</a:t>
            </a:r>
            <a:r>
              <a:rPr lang="en-US" altLang="zh-HK" sz="3600" b="1">
                <a:solidFill>
                  <a:srgbClr val="0039E5"/>
                </a:solidFill>
                <a:latin typeface="Times New Roman" panose="02020603050405020304" pitchFamily="18" charset="0"/>
                <a:ea typeface="標楷體" pitchFamily="65" charset="-120"/>
              </a:rPr>
              <a:t>(</a:t>
            </a:r>
            <a:r>
              <a:rPr lang="zh-HK" altLang="en-US" sz="3600" b="1">
                <a:solidFill>
                  <a:srgbClr val="0039E5"/>
                </a:solidFill>
                <a:latin typeface="Times New Roman" panose="02020603050405020304" pitchFamily="18" charset="0"/>
                <a:ea typeface="標楷體" pitchFamily="65" charset="-120"/>
              </a:rPr>
              <a:t>高</a:t>
            </a:r>
            <a:r>
              <a:rPr lang="en-US" altLang="zh-HK" sz="3600" b="1">
                <a:solidFill>
                  <a:srgbClr val="0039E5"/>
                </a:solidFill>
                <a:latin typeface="Times New Roman" panose="02020603050405020304" pitchFamily="18" charset="0"/>
                <a:ea typeface="標楷體" pitchFamily="65" charset="-120"/>
              </a:rPr>
              <a:t>)</a:t>
            </a:r>
            <a:r>
              <a:rPr lang="zh-HK" altLang="en-US" sz="3600" b="1">
                <a:solidFill>
                  <a:srgbClr val="0039E5"/>
                </a:solidFill>
                <a:latin typeface="Times New Roman" panose="02020603050405020304" pitchFamily="18" charset="0"/>
                <a:ea typeface="標楷體" pitchFamily="65" charset="-120"/>
              </a:rPr>
              <a:t>特質</a:t>
            </a:r>
            <a:r>
              <a:rPr lang="en-US" altLang="zh-HK" sz="3600" b="1">
                <a:solidFill>
                  <a:srgbClr val="0039E5"/>
                </a:solidFill>
                <a:latin typeface="Times New Roman" panose="02020603050405020304" pitchFamily="18" charset="0"/>
                <a:ea typeface="標楷體" pitchFamily="65" charset="-120"/>
              </a:rPr>
              <a:t>X</a:t>
            </a:r>
            <a:endParaRPr lang="zh-HK" altLang="zh-HK" sz="3600" b="1">
              <a:solidFill>
                <a:srgbClr val="0039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投影片編號版面配置區 1">
            <a:extLst>
              <a:ext uri="{FF2B5EF4-FFF2-40B4-BE49-F238E27FC236}">
                <a16:creationId xmlns:a16="http://schemas.microsoft.com/office/drawing/2014/main" id="{BEB81EDB-14FD-4FFF-8602-149568CE8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060DA8A-FEAC-4945-A990-D15332AFE7F6}" type="slidenum">
              <a:rPr kumimoji="0" lang="en-US" altLang="zh-TW"/>
              <a:pPr/>
              <a:t>6</a:t>
            </a:fld>
            <a:endParaRPr kumimoji="0" lang="en-US" altLang="zh-TW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D7098CD-E717-44DD-A743-DBAF7604751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a typeface="標楷體" pitchFamily="65" charset="-120"/>
              </a:rPr>
              <a:t>直接比較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2DB97FEC-F3DB-4DBE-ACB8-22CC88898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600200"/>
            <a:ext cx="6629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3600" b="1">
                <a:solidFill>
                  <a:schemeClr val="tx2"/>
                </a:solidFill>
                <a:ea typeface="標楷體" pitchFamily="65" charset="-120"/>
              </a:rPr>
              <a:t>把要比較長度的物件放在一起，</a:t>
            </a:r>
            <a:r>
              <a:rPr lang="zh-TW" altLang="en-US" sz="3600" b="1">
                <a:solidFill>
                  <a:srgbClr val="FF0000"/>
                </a:solidFill>
                <a:ea typeface="標楷體" pitchFamily="65" charset="-120"/>
              </a:rPr>
              <a:t>對齊一端</a:t>
            </a:r>
            <a:r>
              <a:rPr lang="zh-TW" altLang="en-US" sz="3600" b="1">
                <a:solidFill>
                  <a:schemeClr val="tx2"/>
                </a:solidFill>
                <a:ea typeface="標楷體" pitchFamily="65" charset="-120"/>
              </a:rPr>
              <a:t>。</a:t>
            </a:r>
          </a:p>
        </p:txBody>
      </p:sp>
      <p:grpSp>
        <p:nvGrpSpPr>
          <p:cNvPr id="2" name="Group 28">
            <a:extLst>
              <a:ext uri="{FF2B5EF4-FFF2-40B4-BE49-F238E27FC236}">
                <a16:creationId xmlns:a16="http://schemas.microsoft.com/office/drawing/2014/main" id="{9834A444-6BE2-4BC9-B94A-0DFE45B4A9B0}"/>
              </a:ext>
            </a:extLst>
          </p:cNvPr>
          <p:cNvGrpSpPr>
            <a:grpSpLocks/>
          </p:cNvGrpSpPr>
          <p:nvPr/>
        </p:nvGrpSpPr>
        <p:grpSpPr bwMode="auto">
          <a:xfrm rot="212311">
            <a:off x="1295400" y="4343400"/>
            <a:ext cx="1597025" cy="1798638"/>
            <a:chOff x="2382" y="1867"/>
            <a:chExt cx="1006" cy="1133"/>
          </a:xfrm>
        </p:grpSpPr>
        <p:sp>
          <p:nvSpPr>
            <p:cNvPr id="10258" name="Freeform 18">
              <a:extLst>
                <a:ext uri="{FF2B5EF4-FFF2-40B4-BE49-F238E27FC236}">
                  <a16:creationId xmlns:a16="http://schemas.microsoft.com/office/drawing/2014/main" id="{CBCF2516-BFE6-422A-94EB-5BB53B0BA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" y="1867"/>
              <a:ext cx="117" cy="127"/>
            </a:xfrm>
            <a:custGeom>
              <a:avLst/>
              <a:gdLst>
                <a:gd name="T0" fmla="*/ 108 w 234"/>
                <a:gd name="T1" fmla="*/ 254 h 254"/>
                <a:gd name="T2" fmla="*/ 22 w 234"/>
                <a:gd name="T3" fmla="*/ 151 h 254"/>
                <a:gd name="T4" fmla="*/ 17 w 234"/>
                <a:gd name="T5" fmla="*/ 145 h 254"/>
                <a:gd name="T6" fmla="*/ 8 w 234"/>
                <a:gd name="T7" fmla="*/ 130 h 254"/>
                <a:gd name="T8" fmla="*/ 0 w 234"/>
                <a:gd name="T9" fmla="*/ 110 h 254"/>
                <a:gd name="T10" fmla="*/ 0 w 234"/>
                <a:gd name="T11" fmla="*/ 87 h 254"/>
                <a:gd name="T12" fmla="*/ 3 w 234"/>
                <a:gd name="T13" fmla="*/ 74 h 254"/>
                <a:gd name="T14" fmla="*/ 8 w 234"/>
                <a:gd name="T15" fmla="*/ 61 h 254"/>
                <a:gd name="T16" fmla="*/ 16 w 234"/>
                <a:gd name="T17" fmla="*/ 49 h 254"/>
                <a:gd name="T18" fmla="*/ 25 w 234"/>
                <a:gd name="T19" fmla="*/ 36 h 254"/>
                <a:gd name="T20" fmla="*/ 37 w 234"/>
                <a:gd name="T21" fmla="*/ 24 h 254"/>
                <a:gd name="T22" fmla="*/ 53 w 234"/>
                <a:gd name="T23" fmla="*/ 14 h 254"/>
                <a:gd name="T24" fmla="*/ 71 w 234"/>
                <a:gd name="T25" fmla="*/ 6 h 254"/>
                <a:gd name="T26" fmla="*/ 96 w 234"/>
                <a:gd name="T27" fmla="*/ 0 h 254"/>
                <a:gd name="T28" fmla="*/ 97 w 234"/>
                <a:gd name="T29" fmla="*/ 0 h 254"/>
                <a:gd name="T30" fmla="*/ 100 w 234"/>
                <a:gd name="T31" fmla="*/ 0 h 254"/>
                <a:gd name="T32" fmla="*/ 106 w 234"/>
                <a:gd name="T33" fmla="*/ 1 h 254"/>
                <a:gd name="T34" fmla="*/ 113 w 234"/>
                <a:gd name="T35" fmla="*/ 3 h 254"/>
                <a:gd name="T36" fmla="*/ 121 w 234"/>
                <a:gd name="T37" fmla="*/ 6 h 254"/>
                <a:gd name="T38" fmla="*/ 130 w 234"/>
                <a:gd name="T39" fmla="*/ 11 h 254"/>
                <a:gd name="T40" fmla="*/ 140 w 234"/>
                <a:gd name="T41" fmla="*/ 18 h 254"/>
                <a:gd name="T42" fmla="*/ 151 w 234"/>
                <a:gd name="T43" fmla="*/ 27 h 254"/>
                <a:gd name="T44" fmla="*/ 164 w 234"/>
                <a:gd name="T45" fmla="*/ 42 h 254"/>
                <a:gd name="T46" fmla="*/ 177 w 234"/>
                <a:gd name="T47" fmla="*/ 57 h 254"/>
                <a:gd name="T48" fmla="*/ 192 w 234"/>
                <a:gd name="T49" fmla="*/ 73 h 254"/>
                <a:gd name="T50" fmla="*/ 205 w 234"/>
                <a:gd name="T51" fmla="*/ 89 h 254"/>
                <a:gd name="T52" fmla="*/ 217 w 234"/>
                <a:gd name="T53" fmla="*/ 103 h 254"/>
                <a:gd name="T54" fmla="*/ 226 w 234"/>
                <a:gd name="T55" fmla="*/ 113 h 254"/>
                <a:gd name="T56" fmla="*/ 232 w 234"/>
                <a:gd name="T57" fmla="*/ 121 h 254"/>
                <a:gd name="T58" fmla="*/ 234 w 234"/>
                <a:gd name="T59" fmla="*/ 124 h 254"/>
                <a:gd name="T60" fmla="*/ 229 w 234"/>
                <a:gd name="T61" fmla="*/ 126 h 254"/>
                <a:gd name="T62" fmla="*/ 219 w 234"/>
                <a:gd name="T63" fmla="*/ 133 h 254"/>
                <a:gd name="T64" fmla="*/ 203 w 234"/>
                <a:gd name="T65" fmla="*/ 143 h 254"/>
                <a:gd name="T66" fmla="*/ 183 w 234"/>
                <a:gd name="T67" fmla="*/ 158 h 254"/>
                <a:gd name="T68" fmla="*/ 161 w 234"/>
                <a:gd name="T69" fmla="*/ 177 h 254"/>
                <a:gd name="T70" fmla="*/ 140 w 234"/>
                <a:gd name="T71" fmla="*/ 200 h 254"/>
                <a:gd name="T72" fmla="*/ 122 w 234"/>
                <a:gd name="T73" fmla="*/ 225 h 254"/>
                <a:gd name="T74" fmla="*/ 108 w 234"/>
                <a:gd name="T75" fmla="*/ 254 h 2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34"/>
                <a:gd name="T115" fmla="*/ 0 h 254"/>
                <a:gd name="T116" fmla="*/ 234 w 234"/>
                <a:gd name="T117" fmla="*/ 254 h 2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34" h="254">
                  <a:moveTo>
                    <a:pt x="108" y="254"/>
                  </a:moveTo>
                  <a:lnTo>
                    <a:pt x="22" y="151"/>
                  </a:lnTo>
                  <a:lnTo>
                    <a:pt x="17" y="145"/>
                  </a:lnTo>
                  <a:lnTo>
                    <a:pt x="8" y="130"/>
                  </a:lnTo>
                  <a:lnTo>
                    <a:pt x="0" y="110"/>
                  </a:lnTo>
                  <a:lnTo>
                    <a:pt x="0" y="87"/>
                  </a:lnTo>
                  <a:lnTo>
                    <a:pt x="3" y="74"/>
                  </a:lnTo>
                  <a:lnTo>
                    <a:pt x="8" y="61"/>
                  </a:lnTo>
                  <a:lnTo>
                    <a:pt x="16" y="49"/>
                  </a:lnTo>
                  <a:lnTo>
                    <a:pt x="25" y="36"/>
                  </a:lnTo>
                  <a:lnTo>
                    <a:pt x="37" y="24"/>
                  </a:lnTo>
                  <a:lnTo>
                    <a:pt x="53" y="14"/>
                  </a:lnTo>
                  <a:lnTo>
                    <a:pt x="71" y="6"/>
                  </a:lnTo>
                  <a:lnTo>
                    <a:pt x="96" y="0"/>
                  </a:lnTo>
                  <a:lnTo>
                    <a:pt x="97" y="0"/>
                  </a:lnTo>
                  <a:lnTo>
                    <a:pt x="100" y="0"/>
                  </a:lnTo>
                  <a:lnTo>
                    <a:pt x="106" y="1"/>
                  </a:lnTo>
                  <a:lnTo>
                    <a:pt x="113" y="3"/>
                  </a:lnTo>
                  <a:lnTo>
                    <a:pt x="121" y="6"/>
                  </a:lnTo>
                  <a:lnTo>
                    <a:pt x="130" y="11"/>
                  </a:lnTo>
                  <a:lnTo>
                    <a:pt x="140" y="18"/>
                  </a:lnTo>
                  <a:lnTo>
                    <a:pt x="151" y="27"/>
                  </a:lnTo>
                  <a:lnTo>
                    <a:pt x="164" y="42"/>
                  </a:lnTo>
                  <a:lnTo>
                    <a:pt x="177" y="57"/>
                  </a:lnTo>
                  <a:lnTo>
                    <a:pt x="192" y="73"/>
                  </a:lnTo>
                  <a:lnTo>
                    <a:pt x="205" y="89"/>
                  </a:lnTo>
                  <a:lnTo>
                    <a:pt x="217" y="103"/>
                  </a:lnTo>
                  <a:lnTo>
                    <a:pt x="226" y="113"/>
                  </a:lnTo>
                  <a:lnTo>
                    <a:pt x="232" y="121"/>
                  </a:lnTo>
                  <a:lnTo>
                    <a:pt x="234" y="124"/>
                  </a:lnTo>
                  <a:lnTo>
                    <a:pt x="229" y="126"/>
                  </a:lnTo>
                  <a:lnTo>
                    <a:pt x="219" y="133"/>
                  </a:lnTo>
                  <a:lnTo>
                    <a:pt x="203" y="143"/>
                  </a:lnTo>
                  <a:lnTo>
                    <a:pt x="183" y="158"/>
                  </a:lnTo>
                  <a:lnTo>
                    <a:pt x="161" y="177"/>
                  </a:lnTo>
                  <a:lnTo>
                    <a:pt x="140" y="200"/>
                  </a:lnTo>
                  <a:lnTo>
                    <a:pt x="122" y="225"/>
                  </a:lnTo>
                  <a:lnTo>
                    <a:pt x="108" y="254"/>
                  </a:lnTo>
                  <a:close/>
                </a:path>
              </a:pathLst>
            </a:custGeom>
            <a:solidFill>
              <a:srgbClr val="D370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Freeform 19">
              <a:extLst>
                <a:ext uri="{FF2B5EF4-FFF2-40B4-BE49-F238E27FC236}">
                  <a16:creationId xmlns:a16="http://schemas.microsoft.com/office/drawing/2014/main" id="{47FD7431-8C35-4C80-BD9D-5A1258F00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6" y="1876"/>
              <a:ext cx="74" cy="77"/>
            </a:xfrm>
            <a:custGeom>
              <a:avLst/>
              <a:gdLst>
                <a:gd name="T0" fmla="*/ 75 w 147"/>
                <a:gd name="T1" fmla="*/ 153 h 153"/>
                <a:gd name="T2" fmla="*/ 10 w 147"/>
                <a:gd name="T3" fmla="*/ 76 h 153"/>
                <a:gd name="T4" fmla="*/ 8 w 147"/>
                <a:gd name="T5" fmla="*/ 72 h 153"/>
                <a:gd name="T6" fmla="*/ 3 w 147"/>
                <a:gd name="T7" fmla="*/ 64 h 153"/>
                <a:gd name="T8" fmla="*/ 0 w 147"/>
                <a:gd name="T9" fmla="*/ 54 h 153"/>
                <a:gd name="T10" fmla="*/ 0 w 147"/>
                <a:gd name="T11" fmla="*/ 44 h 153"/>
                <a:gd name="T12" fmla="*/ 2 w 147"/>
                <a:gd name="T13" fmla="*/ 37 h 153"/>
                <a:gd name="T14" fmla="*/ 4 w 147"/>
                <a:gd name="T15" fmla="*/ 30 h 153"/>
                <a:gd name="T16" fmla="*/ 9 w 147"/>
                <a:gd name="T17" fmla="*/ 23 h 153"/>
                <a:gd name="T18" fmla="*/ 14 w 147"/>
                <a:gd name="T19" fmla="*/ 17 h 153"/>
                <a:gd name="T20" fmla="*/ 20 w 147"/>
                <a:gd name="T21" fmla="*/ 11 h 153"/>
                <a:gd name="T22" fmla="*/ 29 w 147"/>
                <a:gd name="T23" fmla="*/ 7 h 153"/>
                <a:gd name="T24" fmla="*/ 39 w 147"/>
                <a:gd name="T25" fmla="*/ 2 h 153"/>
                <a:gd name="T26" fmla="*/ 50 w 147"/>
                <a:gd name="T27" fmla="*/ 0 h 153"/>
                <a:gd name="T28" fmla="*/ 53 w 147"/>
                <a:gd name="T29" fmla="*/ 0 h 153"/>
                <a:gd name="T30" fmla="*/ 57 w 147"/>
                <a:gd name="T31" fmla="*/ 1 h 153"/>
                <a:gd name="T32" fmla="*/ 65 w 147"/>
                <a:gd name="T33" fmla="*/ 5 h 153"/>
                <a:gd name="T34" fmla="*/ 75 w 147"/>
                <a:gd name="T35" fmla="*/ 14 h 153"/>
                <a:gd name="T36" fmla="*/ 83 w 147"/>
                <a:gd name="T37" fmla="*/ 23 h 153"/>
                <a:gd name="T38" fmla="*/ 93 w 147"/>
                <a:gd name="T39" fmla="*/ 34 h 153"/>
                <a:gd name="T40" fmla="*/ 105 w 147"/>
                <a:gd name="T41" fmla="*/ 48 h 153"/>
                <a:gd name="T42" fmla="*/ 117 w 147"/>
                <a:gd name="T43" fmla="*/ 62 h 153"/>
                <a:gd name="T44" fmla="*/ 129 w 147"/>
                <a:gd name="T45" fmla="*/ 75 h 153"/>
                <a:gd name="T46" fmla="*/ 138 w 147"/>
                <a:gd name="T47" fmla="*/ 86 h 153"/>
                <a:gd name="T48" fmla="*/ 145 w 147"/>
                <a:gd name="T49" fmla="*/ 94 h 153"/>
                <a:gd name="T50" fmla="*/ 147 w 147"/>
                <a:gd name="T51" fmla="*/ 96 h 153"/>
                <a:gd name="T52" fmla="*/ 136 w 147"/>
                <a:gd name="T53" fmla="*/ 115 h 153"/>
                <a:gd name="T54" fmla="*/ 124 w 147"/>
                <a:gd name="T55" fmla="*/ 126 h 153"/>
                <a:gd name="T56" fmla="*/ 114 w 147"/>
                <a:gd name="T57" fmla="*/ 131 h 153"/>
                <a:gd name="T58" fmla="*/ 105 w 147"/>
                <a:gd name="T59" fmla="*/ 133 h 153"/>
                <a:gd name="T60" fmla="*/ 95 w 147"/>
                <a:gd name="T61" fmla="*/ 133 h 153"/>
                <a:gd name="T62" fmla="*/ 87 w 147"/>
                <a:gd name="T63" fmla="*/ 136 h 153"/>
                <a:gd name="T64" fmla="*/ 80 w 147"/>
                <a:gd name="T65" fmla="*/ 141 h 153"/>
                <a:gd name="T66" fmla="*/ 75 w 147"/>
                <a:gd name="T67" fmla="*/ 153 h 15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7"/>
                <a:gd name="T103" fmla="*/ 0 h 153"/>
                <a:gd name="T104" fmla="*/ 147 w 147"/>
                <a:gd name="T105" fmla="*/ 153 h 15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7" h="153">
                  <a:moveTo>
                    <a:pt x="75" y="153"/>
                  </a:moveTo>
                  <a:lnTo>
                    <a:pt x="10" y="76"/>
                  </a:lnTo>
                  <a:lnTo>
                    <a:pt x="8" y="72"/>
                  </a:lnTo>
                  <a:lnTo>
                    <a:pt x="3" y="64"/>
                  </a:lnTo>
                  <a:lnTo>
                    <a:pt x="0" y="54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4" y="30"/>
                  </a:lnTo>
                  <a:lnTo>
                    <a:pt x="9" y="23"/>
                  </a:lnTo>
                  <a:lnTo>
                    <a:pt x="14" y="17"/>
                  </a:lnTo>
                  <a:lnTo>
                    <a:pt x="20" y="11"/>
                  </a:lnTo>
                  <a:lnTo>
                    <a:pt x="29" y="7"/>
                  </a:lnTo>
                  <a:lnTo>
                    <a:pt x="39" y="2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7" y="1"/>
                  </a:lnTo>
                  <a:lnTo>
                    <a:pt x="65" y="5"/>
                  </a:lnTo>
                  <a:lnTo>
                    <a:pt x="75" y="14"/>
                  </a:lnTo>
                  <a:lnTo>
                    <a:pt x="83" y="23"/>
                  </a:lnTo>
                  <a:lnTo>
                    <a:pt x="93" y="34"/>
                  </a:lnTo>
                  <a:lnTo>
                    <a:pt x="105" y="48"/>
                  </a:lnTo>
                  <a:lnTo>
                    <a:pt x="117" y="62"/>
                  </a:lnTo>
                  <a:lnTo>
                    <a:pt x="129" y="75"/>
                  </a:lnTo>
                  <a:lnTo>
                    <a:pt x="138" y="86"/>
                  </a:lnTo>
                  <a:lnTo>
                    <a:pt x="145" y="94"/>
                  </a:lnTo>
                  <a:lnTo>
                    <a:pt x="147" y="96"/>
                  </a:lnTo>
                  <a:lnTo>
                    <a:pt x="136" y="115"/>
                  </a:lnTo>
                  <a:lnTo>
                    <a:pt x="124" y="126"/>
                  </a:lnTo>
                  <a:lnTo>
                    <a:pt x="114" y="131"/>
                  </a:lnTo>
                  <a:lnTo>
                    <a:pt x="105" y="133"/>
                  </a:lnTo>
                  <a:lnTo>
                    <a:pt x="95" y="133"/>
                  </a:lnTo>
                  <a:lnTo>
                    <a:pt x="87" y="136"/>
                  </a:lnTo>
                  <a:lnTo>
                    <a:pt x="80" y="141"/>
                  </a:lnTo>
                  <a:lnTo>
                    <a:pt x="75" y="153"/>
                  </a:lnTo>
                  <a:close/>
                </a:path>
              </a:pathLst>
            </a:custGeom>
            <a:solidFill>
              <a:srgbClr val="ED9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Freeform 20">
              <a:extLst>
                <a:ext uri="{FF2B5EF4-FFF2-40B4-BE49-F238E27FC236}">
                  <a16:creationId xmlns:a16="http://schemas.microsoft.com/office/drawing/2014/main" id="{3BC6E8BB-A3ED-4559-A260-1C262D214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" y="1955"/>
              <a:ext cx="832" cy="931"/>
            </a:xfrm>
            <a:custGeom>
              <a:avLst/>
              <a:gdLst>
                <a:gd name="T0" fmla="*/ 0 w 1662"/>
                <a:gd name="T1" fmla="*/ 129 h 1861"/>
                <a:gd name="T2" fmla="*/ 0 w 1662"/>
                <a:gd name="T3" fmla="*/ 123 h 1861"/>
                <a:gd name="T4" fmla="*/ 1 w 1662"/>
                <a:gd name="T5" fmla="*/ 108 h 1861"/>
                <a:gd name="T6" fmla="*/ 5 w 1662"/>
                <a:gd name="T7" fmla="*/ 87 h 1861"/>
                <a:gd name="T8" fmla="*/ 13 w 1662"/>
                <a:gd name="T9" fmla="*/ 64 h 1861"/>
                <a:gd name="T10" fmla="*/ 30 w 1662"/>
                <a:gd name="T11" fmla="*/ 40 h 1861"/>
                <a:gd name="T12" fmla="*/ 53 w 1662"/>
                <a:gd name="T13" fmla="*/ 19 h 1861"/>
                <a:gd name="T14" fmla="*/ 87 w 1662"/>
                <a:gd name="T15" fmla="*/ 5 h 1861"/>
                <a:gd name="T16" fmla="*/ 133 w 1662"/>
                <a:gd name="T17" fmla="*/ 0 h 1861"/>
                <a:gd name="T18" fmla="*/ 1662 w 1662"/>
                <a:gd name="T19" fmla="*/ 1735 h 1861"/>
                <a:gd name="T20" fmla="*/ 1536 w 1662"/>
                <a:gd name="T21" fmla="*/ 1861 h 1861"/>
                <a:gd name="T22" fmla="*/ 0 w 1662"/>
                <a:gd name="T23" fmla="*/ 129 h 18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62"/>
                <a:gd name="T37" fmla="*/ 0 h 1861"/>
                <a:gd name="T38" fmla="*/ 1662 w 1662"/>
                <a:gd name="T39" fmla="*/ 1861 h 18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62" h="1861">
                  <a:moveTo>
                    <a:pt x="0" y="129"/>
                  </a:moveTo>
                  <a:lnTo>
                    <a:pt x="0" y="123"/>
                  </a:lnTo>
                  <a:lnTo>
                    <a:pt x="1" y="108"/>
                  </a:lnTo>
                  <a:lnTo>
                    <a:pt x="5" y="87"/>
                  </a:lnTo>
                  <a:lnTo>
                    <a:pt x="13" y="64"/>
                  </a:lnTo>
                  <a:lnTo>
                    <a:pt x="30" y="40"/>
                  </a:lnTo>
                  <a:lnTo>
                    <a:pt x="53" y="19"/>
                  </a:lnTo>
                  <a:lnTo>
                    <a:pt x="87" y="5"/>
                  </a:lnTo>
                  <a:lnTo>
                    <a:pt x="133" y="0"/>
                  </a:lnTo>
                  <a:lnTo>
                    <a:pt x="1662" y="1735"/>
                  </a:lnTo>
                  <a:lnTo>
                    <a:pt x="1536" y="1861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F7C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Freeform 21">
              <a:extLst>
                <a:ext uri="{FF2B5EF4-FFF2-40B4-BE49-F238E27FC236}">
                  <a16:creationId xmlns:a16="http://schemas.microsoft.com/office/drawing/2014/main" id="{2DA667A8-B052-44D4-A6E7-2B7270A6A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" y="1990"/>
              <a:ext cx="789" cy="896"/>
            </a:xfrm>
            <a:custGeom>
              <a:avLst/>
              <a:gdLst>
                <a:gd name="T0" fmla="*/ 15 w 1576"/>
                <a:gd name="T1" fmla="*/ 0 h 1791"/>
                <a:gd name="T2" fmla="*/ 1576 w 1576"/>
                <a:gd name="T3" fmla="*/ 1752 h 1791"/>
                <a:gd name="T4" fmla="*/ 1536 w 1576"/>
                <a:gd name="T5" fmla="*/ 1791 h 1791"/>
                <a:gd name="T6" fmla="*/ 0 w 1576"/>
                <a:gd name="T7" fmla="*/ 59 h 1791"/>
                <a:gd name="T8" fmla="*/ 15 w 1576"/>
                <a:gd name="T9" fmla="*/ 0 h 17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6"/>
                <a:gd name="T16" fmla="*/ 0 h 1791"/>
                <a:gd name="T17" fmla="*/ 1576 w 1576"/>
                <a:gd name="T18" fmla="*/ 1791 h 17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6" h="1791">
                  <a:moveTo>
                    <a:pt x="15" y="0"/>
                  </a:moveTo>
                  <a:lnTo>
                    <a:pt x="1576" y="1752"/>
                  </a:lnTo>
                  <a:lnTo>
                    <a:pt x="1536" y="1791"/>
                  </a:lnTo>
                  <a:lnTo>
                    <a:pt x="0" y="5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E9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Freeform 22">
              <a:extLst>
                <a:ext uri="{FF2B5EF4-FFF2-40B4-BE49-F238E27FC236}">
                  <a16:creationId xmlns:a16="http://schemas.microsoft.com/office/drawing/2014/main" id="{95CCDFF1-E6A9-4C53-ACDC-1D9D42955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955"/>
              <a:ext cx="788" cy="882"/>
            </a:xfrm>
            <a:custGeom>
              <a:avLst/>
              <a:gdLst>
                <a:gd name="T0" fmla="*/ 0 w 1575"/>
                <a:gd name="T1" fmla="*/ 9 h 1763"/>
                <a:gd name="T2" fmla="*/ 1537 w 1575"/>
                <a:gd name="T3" fmla="*/ 1763 h 1763"/>
                <a:gd name="T4" fmla="*/ 1575 w 1575"/>
                <a:gd name="T5" fmla="*/ 1735 h 1763"/>
                <a:gd name="T6" fmla="*/ 46 w 1575"/>
                <a:gd name="T7" fmla="*/ 0 h 1763"/>
                <a:gd name="T8" fmla="*/ 0 w 1575"/>
                <a:gd name="T9" fmla="*/ 9 h 17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5"/>
                <a:gd name="T16" fmla="*/ 0 h 1763"/>
                <a:gd name="T17" fmla="*/ 1575 w 1575"/>
                <a:gd name="T18" fmla="*/ 1763 h 17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5" h="1763">
                  <a:moveTo>
                    <a:pt x="0" y="9"/>
                  </a:moveTo>
                  <a:lnTo>
                    <a:pt x="1537" y="1763"/>
                  </a:lnTo>
                  <a:lnTo>
                    <a:pt x="1575" y="1735"/>
                  </a:lnTo>
                  <a:lnTo>
                    <a:pt x="4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E0AA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Freeform 23">
              <a:extLst>
                <a:ext uri="{FF2B5EF4-FFF2-40B4-BE49-F238E27FC236}">
                  <a16:creationId xmlns:a16="http://schemas.microsoft.com/office/drawing/2014/main" id="{9D464125-CC29-4231-B3BE-1FDF2817B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2821"/>
              <a:ext cx="168" cy="179"/>
            </a:xfrm>
            <a:custGeom>
              <a:avLst/>
              <a:gdLst>
                <a:gd name="T0" fmla="*/ 10 w 337"/>
                <a:gd name="T1" fmla="*/ 129 h 357"/>
                <a:gd name="T2" fmla="*/ 9 w 337"/>
                <a:gd name="T3" fmla="*/ 127 h 357"/>
                <a:gd name="T4" fmla="*/ 5 w 337"/>
                <a:gd name="T5" fmla="*/ 119 h 357"/>
                <a:gd name="T6" fmla="*/ 2 w 337"/>
                <a:gd name="T7" fmla="*/ 109 h 357"/>
                <a:gd name="T8" fmla="*/ 0 w 337"/>
                <a:gd name="T9" fmla="*/ 97 h 357"/>
                <a:gd name="T10" fmla="*/ 2 w 337"/>
                <a:gd name="T11" fmla="*/ 85 h 357"/>
                <a:gd name="T12" fmla="*/ 6 w 337"/>
                <a:gd name="T13" fmla="*/ 74 h 357"/>
                <a:gd name="T14" fmla="*/ 18 w 337"/>
                <a:gd name="T15" fmla="*/ 64 h 357"/>
                <a:gd name="T16" fmla="*/ 37 w 337"/>
                <a:gd name="T17" fmla="*/ 60 h 357"/>
                <a:gd name="T18" fmla="*/ 57 w 337"/>
                <a:gd name="T19" fmla="*/ 59 h 357"/>
                <a:gd name="T20" fmla="*/ 70 w 337"/>
                <a:gd name="T21" fmla="*/ 58 h 357"/>
                <a:gd name="T22" fmla="*/ 75 w 337"/>
                <a:gd name="T23" fmla="*/ 58 h 357"/>
                <a:gd name="T24" fmla="*/ 78 w 337"/>
                <a:gd name="T25" fmla="*/ 55 h 357"/>
                <a:gd name="T26" fmla="*/ 78 w 337"/>
                <a:gd name="T27" fmla="*/ 53 h 357"/>
                <a:gd name="T28" fmla="*/ 75 w 337"/>
                <a:gd name="T29" fmla="*/ 47 h 357"/>
                <a:gd name="T30" fmla="*/ 73 w 337"/>
                <a:gd name="T31" fmla="*/ 39 h 357"/>
                <a:gd name="T32" fmla="*/ 72 w 337"/>
                <a:gd name="T33" fmla="*/ 26 h 357"/>
                <a:gd name="T34" fmla="*/ 74 w 337"/>
                <a:gd name="T35" fmla="*/ 14 h 357"/>
                <a:gd name="T36" fmla="*/ 82 w 337"/>
                <a:gd name="T37" fmla="*/ 7 h 357"/>
                <a:gd name="T38" fmla="*/ 93 w 337"/>
                <a:gd name="T39" fmla="*/ 2 h 357"/>
                <a:gd name="T40" fmla="*/ 104 w 337"/>
                <a:gd name="T41" fmla="*/ 0 h 357"/>
                <a:gd name="T42" fmla="*/ 116 w 337"/>
                <a:gd name="T43" fmla="*/ 0 h 357"/>
                <a:gd name="T44" fmla="*/ 126 w 337"/>
                <a:gd name="T45" fmla="*/ 1 h 357"/>
                <a:gd name="T46" fmla="*/ 134 w 337"/>
                <a:gd name="T47" fmla="*/ 2 h 357"/>
                <a:gd name="T48" fmla="*/ 136 w 337"/>
                <a:gd name="T49" fmla="*/ 3 h 357"/>
                <a:gd name="T50" fmla="*/ 337 w 337"/>
                <a:gd name="T51" fmla="*/ 357 h 357"/>
                <a:gd name="T52" fmla="*/ 10 w 337"/>
                <a:gd name="T53" fmla="*/ 129 h 35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7"/>
                <a:gd name="T82" fmla="*/ 0 h 357"/>
                <a:gd name="T83" fmla="*/ 337 w 337"/>
                <a:gd name="T84" fmla="*/ 357 h 35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7" h="357">
                  <a:moveTo>
                    <a:pt x="10" y="129"/>
                  </a:moveTo>
                  <a:lnTo>
                    <a:pt x="9" y="127"/>
                  </a:lnTo>
                  <a:lnTo>
                    <a:pt x="5" y="119"/>
                  </a:lnTo>
                  <a:lnTo>
                    <a:pt x="2" y="109"/>
                  </a:lnTo>
                  <a:lnTo>
                    <a:pt x="0" y="97"/>
                  </a:lnTo>
                  <a:lnTo>
                    <a:pt x="2" y="85"/>
                  </a:lnTo>
                  <a:lnTo>
                    <a:pt x="6" y="74"/>
                  </a:lnTo>
                  <a:lnTo>
                    <a:pt x="18" y="64"/>
                  </a:lnTo>
                  <a:lnTo>
                    <a:pt x="37" y="60"/>
                  </a:lnTo>
                  <a:lnTo>
                    <a:pt x="57" y="59"/>
                  </a:lnTo>
                  <a:lnTo>
                    <a:pt x="70" y="58"/>
                  </a:lnTo>
                  <a:lnTo>
                    <a:pt x="75" y="58"/>
                  </a:lnTo>
                  <a:lnTo>
                    <a:pt x="78" y="55"/>
                  </a:lnTo>
                  <a:lnTo>
                    <a:pt x="78" y="53"/>
                  </a:lnTo>
                  <a:lnTo>
                    <a:pt x="75" y="47"/>
                  </a:lnTo>
                  <a:lnTo>
                    <a:pt x="73" y="39"/>
                  </a:lnTo>
                  <a:lnTo>
                    <a:pt x="72" y="26"/>
                  </a:lnTo>
                  <a:lnTo>
                    <a:pt x="74" y="14"/>
                  </a:lnTo>
                  <a:lnTo>
                    <a:pt x="82" y="7"/>
                  </a:lnTo>
                  <a:lnTo>
                    <a:pt x="93" y="2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26" y="1"/>
                  </a:lnTo>
                  <a:lnTo>
                    <a:pt x="134" y="2"/>
                  </a:lnTo>
                  <a:lnTo>
                    <a:pt x="136" y="3"/>
                  </a:lnTo>
                  <a:lnTo>
                    <a:pt x="337" y="357"/>
                  </a:lnTo>
                  <a:lnTo>
                    <a:pt x="10" y="129"/>
                  </a:lnTo>
                  <a:close/>
                </a:path>
              </a:pathLst>
            </a:custGeom>
            <a:solidFill>
              <a:srgbClr val="CE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Freeform 24">
              <a:extLst>
                <a:ext uri="{FF2B5EF4-FFF2-40B4-BE49-F238E27FC236}">
                  <a16:creationId xmlns:a16="http://schemas.microsoft.com/office/drawing/2014/main" id="{FB34943C-3407-47BB-A372-9AE6DA4EC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7" y="2854"/>
              <a:ext cx="168" cy="143"/>
            </a:xfrm>
            <a:custGeom>
              <a:avLst/>
              <a:gdLst>
                <a:gd name="T0" fmla="*/ 334 w 334"/>
                <a:gd name="T1" fmla="*/ 284 h 284"/>
                <a:gd name="T2" fmla="*/ 31 w 334"/>
                <a:gd name="T3" fmla="*/ 0 h 284"/>
                <a:gd name="T4" fmla="*/ 29 w 334"/>
                <a:gd name="T5" fmla="*/ 0 h 284"/>
                <a:gd name="T6" fmla="*/ 23 w 334"/>
                <a:gd name="T7" fmla="*/ 1 h 284"/>
                <a:gd name="T8" fmla="*/ 15 w 334"/>
                <a:gd name="T9" fmla="*/ 3 h 284"/>
                <a:gd name="T10" fmla="*/ 7 w 334"/>
                <a:gd name="T11" fmla="*/ 8 h 284"/>
                <a:gd name="T12" fmla="*/ 1 w 334"/>
                <a:gd name="T13" fmla="*/ 15 h 284"/>
                <a:gd name="T14" fmla="*/ 0 w 334"/>
                <a:gd name="T15" fmla="*/ 26 h 284"/>
                <a:gd name="T16" fmla="*/ 3 w 334"/>
                <a:gd name="T17" fmla="*/ 42 h 284"/>
                <a:gd name="T18" fmla="*/ 14 w 334"/>
                <a:gd name="T19" fmla="*/ 63 h 284"/>
                <a:gd name="T20" fmla="*/ 334 w 334"/>
                <a:gd name="T21" fmla="*/ 284 h 2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4"/>
                <a:gd name="T34" fmla="*/ 0 h 284"/>
                <a:gd name="T35" fmla="*/ 334 w 334"/>
                <a:gd name="T36" fmla="*/ 284 h 2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4" h="284">
                  <a:moveTo>
                    <a:pt x="334" y="284"/>
                  </a:moveTo>
                  <a:lnTo>
                    <a:pt x="31" y="0"/>
                  </a:lnTo>
                  <a:lnTo>
                    <a:pt x="29" y="0"/>
                  </a:lnTo>
                  <a:lnTo>
                    <a:pt x="23" y="1"/>
                  </a:lnTo>
                  <a:lnTo>
                    <a:pt x="15" y="3"/>
                  </a:lnTo>
                  <a:lnTo>
                    <a:pt x="7" y="8"/>
                  </a:lnTo>
                  <a:lnTo>
                    <a:pt x="1" y="15"/>
                  </a:lnTo>
                  <a:lnTo>
                    <a:pt x="0" y="26"/>
                  </a:lnTo>
                  <a:lnTo>
                    <a:pt x="3" y="42"/>
                  </a:lnTo>
                  <a:lnTo>
                    <a:pt x="14" y="63"/>
                  </a:lnTo>
                  <a:lnTo>
                    <a:pt x="334" y="284"/>
                  </a:lnTo>
                  <a:close/>
                </a:path>
              </a:pathLst>
            </a:custGeom>
            <a:solidFill>
              <a:srgbClr val="AA8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Freeform 25">
              <a:extLst>
                <a:ext uri="{FF2B5EF4-FFF2-40B4-BE49-F238E27FC236}">
                  <a16:creationId xmlns:a16="http://schemas.microsoft.com/office/drawing/2014/main" id="{DACCF808-BD82-4B07-9A9C-485AEAD1E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" y="2937"/>
              <a:ext cx="61" cy="63"/>
            </a:xfrm>
            <a:custGeom>
              <a:avLst/>
              <a:gdLst>
                <a:gd name="T0" fmla="*/ 0 w 121"/>
                <a:gd name="T1" fmla="*/ 42 h 126"/>
                <a:gd name="T2" fmla="*/ 0 w 121"/>
                <a:gd name="T3" fmla="*/ 40 h 126"/>
                <a:gd name="T4" fmla="*/ 0 w 121"/>
                <a:gd name="T5" fmla="*/ 34 h 126"/>
                <a:gd name="T6" fmla="*/ 1 w 121"/>
                <a:gd name="T7" fmla="*/ 27 h 126"/>
                <a:gd name="T8" fmla="*/ 3 w 121"/>
                <a:gd name="T9" fmla="*/ 18 h 126"/>
                <a:gd name="T10" fmla="*/ 9 w 121"/>
                <a:gd name="T11" fmla="*/ 10 h 126"/>
                <a:gd name="T12" fmla="*/ 18 w 121"/>
                <a:gd name="T13" fmla="*/ 4 h 126"/>
                <a:gd name="T14" fmla="*/ 31 w 121"/>
                <a:gd name="T15" fmla="*/ 0 h 126"/>
                <a:gd name="T16" fmla="*/ 50 w 121"/>
                <a:gd name="T17" fmla="*/ 0 h 126"/>
                <a:gd name="T18" fmla="*/ 121 w 121"/>
                <a:gd name="T19" fmla="*/ 126 h 126"/>
                <a:gd name="T20" fmla="*/ 0 w 121"/>
                <a:gd name="T21" fmla="*/ 42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1"/>
                <a:gd name="T34" fmla="*/ 0 h 126"/>
                <a:gd name="T35" fmla="*/ 121 w 121"/>
                <a:gd name="T36" fmla="*/ 126 h 1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1" h="126">
                  <a:moveTo>
                    <a:pt x="0" y="42"/>
                  </a:moveTo>
                  <a:lnTo>
                    <a:pt x="0" y="40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3" y="18"/>
                  </a:lnTo>
                  <a:lnTo>
                    <a:pt x="9" y="10"/>
                  </a:lnTo>
                  <a:lnTo>
                    <a:pt x="18" y="4"/>
                  </a:lnTo>
                  <a:lnTo>
                    <a:pt x="31" y="0"/>
                  </a:lnTo>
                  <a:lnTo>
                    <a:pt x="50" y="0"/>
                  </a:lnTo>
                  <a:lnTo>
                    <a:pt x="121" y="12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2D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Freeform 26">
              <a:extLst>
                <a:ext uri="{FF2B5EF4-FFF2-40B4-BE49-F238E27FC236}">
                  <a16:creationId xmlns:a16="http://schemas.microsoft.com/office/drawing/2014/main" id="{7E44A3F7-C24E-4E16-B422-6D829081D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1915"/>
              <a:ext cx="118" cy="123"/>
            </a:xfrm>
            <a:custGeom>
              <a:avLst/>
              <a:gdLst>
                <a:gd name="T0" fmla="*/ 102 w 236"/>
                <a:gd name="T1" fmla="*/ 245 h 245"/>
                <a:gd name="T2" fmla="*/ 103 w 236"/>
                <a:gd name="T3" fmla="*/ 239 h 245"/>
                <a:gd name="T4" fmla="*/ 105 w 236"/>
                <a:gd name="T5" fmla="*/ 226 h 245"/>
                <a:gd name="T6" fmla="*/ 112 w 236"/>
                <a:gd name="T7" fmla="*/ 205 h 245"/>
                <a:gd name="T8" fmla="*/ 122 w 236"/>
                <a:gd name="T9" fmla="*/ 182 h 245"/>
                <a:gd name="T10" fmla="*/ 140 w 236"/>
                <a:gd name="T11" fmla="*/ 158 h 245"/>
                <a:gd name="T12" fmla="*/ 164 w 236"/>
                <a:gd name="T13" fmla="*/ 137 h 245"/>
                <a:gd name="T14" fmla="*/ 195 w 236"/>
                <a:gd name="T15" fmla="*/ 122 h 245"/>
                <a:gd name="T16" fmla="*/ 236 w 236"/>
                <a:gd name="T17" fmla="*/ 116 h 245"/>
                <a:gd name="T18" fmla="*/ 136 w 236"/>
                <a:gd name="T19" fmla="*/ 0 h 245"/>
                <a:gd name="T20" fmla="*/ 130 w 236"/>
                <a:gd name="T21" fmla="*/ 0 h 245"/>
                <a:gd name="T22" fmla="*/ 117 w 236"/>
                <a:gd name="T23" fmla="*/ 3 h 245"/>
                <a:gd name="T24" fmla="*/ 96 w 236"/>
                <a:gd name="T25" fmla="*/ 8 h 245"/>
                <a:gd name="T26" fmla="*/ 72 w 236"/>
                <a:gd name="T27" fmla="*/ 18 h 245"/>
                <a:gd name="T28" fmla="*/ 47 w 236"/>
                <a:gd name="T29" fmla="*/ 33 h 245"/>
                <a:gd name="T30" fmla="*/ 25 w 236"/>
                <a:gd name="T31" fmla="*/ 56 h 245"/>
                <a:gd name="T32" fmla="*/ 9 w 236"/>
                <a:gd name="T33" fmla="*/ 86 h 245"/>
                <a:gd name="T34" fmla="*/ 0 w 236"/>
                <a:gd name="T35" fmla="*/ 125 h 245"/>
                <a:gd name="T36" fmla="*/ 102 w 236"/>
                <a:gd name="T37" fmla="*/ 245 h 2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6"/>
                <a:gd name="T58" fmla="*/ 0 h 245"/>
                <a:gd name="T59" fmla="*/ 236 w 236"/>
                <a:gd name="T60" fmla="*/ 245 h 24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6" h="245">
                  <a:moveTo>
                    <a:pt x="102" y="245"/>
                  </a:moveTo>
                  <a:lnTo>
                    <a:pt x="103" y="239"/>
                  </a:lnTo>
                  <a:lnTo>
                    <a:pt x="105" y="226"/>
                  </a:lnTo>
                  <a:lnTo>
                    <a:pt x="112" y="205"/>
                  </a:lnTo>
                  <a:lnTo>
                    <a:pt x="122" y="182"/>
                  </a:lnTo>
                  <a:lnTo>
                    <a:pt x="140" y="158"/>
                  </a:lnTo>
                  <a:lnTo>
                    <a:pt x="164" y="137"/>
                  </a:lnTo>
                  <a:lnTo>
                    <a:pt x="195" y="122"/>
                  </a:lnTo>
                  <a:lnTo>
                    <a:pt x="236" y="116"/>
                  </a:lnTo>
                  <a:lnTo>
                    <a:pt x="136" y="0"/>
                  </a:lnTo>
                  <a:lnTo>
                    <a:pt x="130" y="0"/>
                  </a:lnTo>
                  <a:lnTo>
                    <a:pt x="117" y="3"/>
                  </a:lnTo>
                  <a:lnTo>
                    <a:pt x="96" y="8"/>
                  </a:lnTo>
                  <a:lnTo>
                    <a:pt x="72" y="18"/>
                  </a:lnTo>
                  <a:lnTo>
                    <a:pt x="47" y="33"/>
                  </a:lnTo>
                  <a:lnTo>
                    <a:pt x="25" y="56"/>
                  </a:lnTo>
                  <a:lnTo>
                    <a:pt x="9" y="86"/>
                  </a:lnTo>
                  <a:lnTo>
                    <a:pt x="0" y="125"/>
                  </a:lnTo>
                  <a:lnTo>
                    <a:pt x="102" y="245"/>
                  </a:lnTo>
                  <a:close/>
                </a:path>
              </a:pathLst>
            </a:custGeom>
            <a:solidFill>
              <a:srgbClr val="6B9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Freeform 27">
              <a:extLst>
                <a:ext uri="{FF2B5EF4-FFF2-40B4-BE49-F238E27FC236}">
                  <a16:creationId xmlns:a16="http://schemas.microsoft.com/office/drawing/2014/main" id="{5F77AB1C-D862-4D72-B435-5717F6B19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" y="1931"/>
              <a:ext cx="75" cy="73"/>
            </a:xfrm>
            <a:custGeom>
              <a:avLst/>
              <a:gdLst>
                <a:gd name="T0" fmla="*/ 0 w 148"/>
                <a:gd name="T1" fmla="*/ 67 h 147"/>
                <a:gd name="T2" fmla="*/ 69 w 148"/>
                <a:gd name="T3" fmla="*/ 147 h 147"/>
                <a:gd name="T4" fmla="*/ 70 w 148"/>
                <a:gd name="T5" fmla="*/ 145 h 147"/>
                <a:gd name="T6" fmla="*/ 75 w 148"/>
                <a:gd name="T7" fmla="*/ 138 h 147"/>
                <a:gd name="T8" fmla="*/ 81 w 148"/>
                <a:gd name="T9" fmla="*/ 128 h 147"/>
                <a:gd name="T10" fmla="*/ 90 w 148"/>
                <a:gd name="T11" fmla="*/ 116 h 147"/>
                <a:gd name="T12" fmla="*/ 101 w 148"/>
                <a:gd name="T13" fmla="*/ 104 h 147"/>
                <a:gd name="T14" fmla="*/ 115 w 148"/>
                <a:gd name="T15" fmla="*/ 93 h 147"/>
                <a:gd name="T16" fmla="*/ 131 w 148"/>
                <a:gd name="T17" fmla="*/ 84 h 147"/>
                <a:gd name="T18" fmla="*/ 148 w 148"/>
                <a:gd name="T19" fmla="*/ 79 h 147"/>
                <a:gd name="T20" fmla="*/ 83 w 148"/>
                <a:gd name="T21" fmla="*/ 0 h 147"/>
                <a:gd name="T22" fmla="*/ 79 w 148"/>
                <a:gd name="T23" fmla="*/ 0 h 147"/>
                <a:gd name="T24" fmla="*/ 72 w 148"/>
                <a:gd name="T25" fmla="*/ 2 h 147"/>
                <a:gd name="T26" fmla="*/ 61 w 148"/>
                <a:gd name="T27" fmla="*/ 6 h 147"/>
                <a:gd name="T28" fmla="*/ 47 w 148"/>
                <a:gd name="T29" fmla="*/ 12 h 147"/>
                <a:gd name="T30" fmla="*/ 33 w 148"/>
                <a:gd name="T31" fmla="*/ 20 h 147"/>
                <a:gd name="T32" fmla="*/ 19 w 148"/>
                <a:gd name="T33" fmla="*/ 31 h 147"/>
                <a:gd name="T34" fmla="*/ 8 w 148"/>
                <a:gd name="T35" fmla="*/ 47 h 147"/>
                <a:gd name="T36" fmla="*/ 0 w 148"/>
                <a:gd name="T37" fmla="*/ 67 h 1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8"/>
                <a:gd name="T58" fmla="*/ 0 h 147"/>
                <a:gd name="T59" fmla="*/ 148 w 148"/>
                <a:gd name="T60" fmla="*/ 147 h 1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8" h="147">
                  <a:moveTo>
                    <a:pt x="0" y="67"/>
                  </a:moveTo>
                  <a:lnTo>
                    <a:pt x="69" y="147"/>
                  </a:lnTo>
                  <a:lnTo>
                    <a:pt x="70" y="145"/>
                  </a:lnTo>
                  <a:lnTo>
                    <a:pt x="75" y="138"/>
                  </a:lnTo>
                  <a:lnTo>
                    <a:pt x="81" y="128"/>
                  </a:lnTo>
                  <a:lnTo>
                    <a:pt x="90" y="116"/>
                  </a:lnTo>
                  <a:lnTo>
                    <a:pt x="101" y="104"/>
                  </a:lnTo>
                  <a:lnTo>
                    <a:pt x="115" y="93"/>
                  </a:lnTo>
                  <a:lnTo>
                    <a:pt x="131" y="84"/>
                  </a:lnTo>
                  <a:lnTo>
                    <a:pt x="148" y="79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2" y="2"/>
                  </a:lnTo>
                  <a:lnTo>
                    <a:pt x="61" y="6"/>
                  </a:lnTo>
                  <a:lnTo>
                    <a:pt x="47" y="12"/>
                  </a:lnTo>
                  <a:lnTo>
                    <a:pt x="33" y="20"/>
                  </a:lnTo>
                  <a:lnTo>
                    <a:pt x="19" y="31"/>
                  </a:lnTo>
                  <a:lnTo>
                    <a:pt x="8" y="4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B5D3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53">
            <a:extLst>
              <a:ext uri="{FF2B5EF4-FFF2-40B4-BE49-F238E27FC236}">
                <a16:creationId xmlns:a16="http://schemas.microsoft.com/office/drawing/2014/main" id="{CA18BE56-0F44-4F14-911D-B6B04C102262}"/>
              </a:ext>
            </a:extLst>
          </p:cNvPr>
          <p:cNvGrpSpPr>
            <a:grpSpLocks/>
          </p:cNvGrpSpPr>
          <p:nvPr/>
        </p:nvGrpSpPr>
        <p:grpSpPr bwMode="auto">
          <a:xfrm rot="-8846136">
            <a:off x="7010400" y="4572000"/>
            <a:ext cx="1819275" cy="715963"/>
            <a:chOff x="2541" y="2758"/>
            <a:chExt cx="1146" cy="451"/>
          </a:xfrm>
        </p:grpSpPr>
        <p:sp>
          <p:nvSpPr>
            <p:cNvPr id="10249" name="Freeform 44">
              <a:extLst>
                <a:ext uri="{FF2B5EF4-FFF2-40B4-BE49-F238E27FC236}">
                  <a16:creationId xmlns:a16="http://schemas.microsoft.com/office/drawing/2014/main" id="{AEF360C7-877A-4DDF-B50A-B1A77A16C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2763"/>
              <a:ext cx="937" cy="414"/>
            </a:xfrm>
            <a:custGeom>
              <a:avLst/>
              <a:gdLst>
                <a:gd name="T0" fmla="*/ 1742 w 1875"/>
                <a:gd name="T1" fmla="*/ 829 h 829"/>
                <a:gd name="T2" fmla="*/ 105 w 1875"/>
                <a:gd name="T3" fmla="*/ 222 h 829"/>
                <a:gd name="T4" fmla="*/ 0 w 1875"/>
                <a:gd name="T5" fmla="*/ 122 h 829"/>
                <a:gd name="T6" fmla="*/ 33 w 1875"/>
                <a:gd name="T7" fmla="*/ 59 h 829"/>
                <a:gd name="T8" fmla="*/ 143 w 1875"/>
                <a:gd name="T9" fmla="*/ 0 h 829"/>
                <a:gd name="T10" fmla="*/ 1772 w 1875"/>
                <a:gd name="T11" fmla="*/ 621 h 829"/>
                <a:gd name="T12" fmla="*/ 1875 w 1875"/>
                <a:gd name="T13" fmla="*/ 791 h 829"/>
                <a:gd name="T14" fmla="*/ 1742 w 1875"/>
                <a:gd name="T15" fmla="*/ 829 h 829"/>
                <a:gd name="T16" fmla="*/ 1742 w 1875"/>
                <a:gd name="T17" fmla="*/ 829 h 8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75"/>
                <a:gd name="T28" fmla="*/ 0 h 829"/>
                <a:gd name="T29" fmla="*/ 1875 w 1875"/>
                <a:gd name="T30" fmla="*/ 829 h 8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75" h="829">
                  <a:moveTo>
                    <a:pt x="1742" y="829"/>
                  </a:moveTo>
                  <a:lnTo>
                    <a:pt x="105" y="222"/>
                  </a:lnTo>
                  <a:lnTo>
                    <a:pt x="0" y="122"/>
                  </a:lnTo>
                  <a:lnTo>
                    <a:pt x="33" y="59"/>
                  </a:lnTo>
                  <a:lnTo>
                    <a:pt x="143" y="0"/>
                  </a:lnTo>
                  <a:lnTo>
                    <a:pt x="1772" y="621"/>
                  </a:lnTo>
                  <a:lnTo>
                    <a:pt x="1875" y="791"/>
                  </a:lnTo>
                  <a:lnTo>
                    <a:pt x="1742" y="829"/>
                  </a:lnTo>
                  <a:close/>
                </a:path>
              </a:pathLst>
            </a:custGeom>
            <a:solidFill>
              <a:srgbClr val="476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Freeform 45">
              <a:extLst>
                <a:ext uri="{FF2B5EF4-FFF2-40B4-BE49-F238E27FC236}">
                  <a16:creationId xmlns:a16="http://schemas.microsoft.com/office/drawing/2014/main" id="{51D6164F-A1F7-4720-AAFB-29EBA7466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2797"/>
              <a:ext cx="819" cy="325"/>
            </a:xfrm>
            <a:custGeom>
              <a:avLst/>
              <a:gdLst>
                <a:gd name="T0" fmla="*/ 1631 w 1637"/>
                <a:gd name="T1" fmla="*/ 650 h 650"/>
                <a:gd name="T2" fmla="*/ 13 w 1637"/>
                <a:gd name="T3" fmla="*/ 40 h 650"/>
                <a:gd name="T4" fmla="*/ 0 w 1637"/>
                <a:gd name="T5" fmla="*/ 0 h 650"/>
                <a:gd name="T6" fmla="*/ 1637 w 1637"/>
                <a:gd name="T7" fmla="*/ 597 h 650"/>
                <a:gd name="T8" fmla="*/ 1631 w 1637"/>
                <a:gd name="T9" fmla="*/ 650 h 650"/>
                <a:gd name="T10" fmla="*/ 1631 w 1637"/>
                <a:gd name="T11" fmla="*/ 650 h 6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37"/>
                <a:gd name="T19" fmla="*/ 0 h 650"/>
                <a:gd name="T20" fmla="*/ 1637 w 1637"/>
                <a:gd name="T21" fmla="*/ 650 h 6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37" h="650">
                  <a:moveTo>
                    <a:pt x="1631" y="650"/>
                  </a:moveTo>
                  <a:lnTo>
                    <a:pt x="13" y="40"/>
                  </a:lnTo>
                  <a:lnTo>
                    <a:pt x="0" y="0"/>
                  </a:lnTo>
                  <a:lnTo>
                    <a:pt x="1637" y="597"/>
                  </a:lnTo>
                  <a:lnTo>
                    <a:pt x="1631" y="650"/>
                  </a:lnTo>
                  <a:close/>
                </a:path>
              </a:pathLst>
            </a:custGeom>
            <a:solidFill>
              <a:srgbClr val="A1E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Freeform 46">
              <a:extLst>
                <a:ext uri="{FF2B5EF4-FFF2-40B4-BE49-F238E27FC236}">
                  <a16:creationId xmlns:a16="http://schemas.microsoft.com/office/drawing/2014/main" id="{530A2F45-03FA-4109-9588-6188EA41D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7" y="2758"/>
              <a:ext cx="182" cy="116"/>
            </a:xfrm>
            <a:custGeom>
              <a:avLst/>
              <a:gdLst>
                <a:gd name="T0" fmla="*/ 34 w 365"/>
                <a:gd name="T1" fmla="*/ 50 h 232"/>
                <a:gd name="T2" fmla="*/ 21 w 365"/>
                <a:gd name="T3" fmla="*/ 42 h 232"/>
                <a:gd name="T4" fmla="*/ 4 w 365"/>
                <a:gd name="T5" fmla="*/ 29 h 232"/>
                <a:gd name="T6" fmla="*/ 2 w 365"/>
                <a:gd name="T7" fmla="*/ 14 h 232"/>
                <a:gd name="T8" fmla="*/ 13 w 365"/>
                <a:gd name="T9" fmla="*/ 6 h 232"/>
                <a:gd name="T10" fmla="*/ 23 w 365"/>
                <a:gd name="T11" fmla="*/ 4 h 232"/>
                <a:gd name="T12" fmla="*/ 38 w 365"/>
                <a:gd name="T13" fmla="*/ 4 h 232"/>
                <a:gd name="T14" fmla="*/ 55 w 365"/>
                <a:gd name="T15" fmla="*/ 0 h 232"/>
                <a:gd name="T16" fmla="*/ 76 w 365"/>
                <a:gd name="T17" fmla="*/ 0 h 232"/>
                <a:gd name="T18" fmla="*/ 85 w 365"/>
                <a:gd name="T19" fmla="*/ 0 h 232"/>
                <a:gd name="T20" fmla="*/ 99 w 365"/>
                <a:gd name="T21" fmla="*/ 0 h 232"/>
                <a:gd name="T22" fmla="*/ 112 w 365"/>
                <a:gd name="T23" fmla="*/ 0 h 232"/>
                <a:gd name="T24" fmla="*/ 123 w 365"/>
                <a:gd name="T25" fmla="*/ 0 h 232"/>
                <a:gd name="T26" fmla="*/ 137 w 365"/>
                <a:gd name="T27" fmla="*/ 0 h 232"/>
                <a:gd name="T28" fmla="*/ 150 w 365"/>
                <a:gd name="T29" fmla="*/ 0 h 232"/>
                <a:gd name="T30" fmla="*/ 163 w 365"/>
                <a:gd name="T31" fmla="*/ 0 h 232"/>
                <a:gd name="T32" fmla="*/ 178 w 365"/>
                <a:gd name="T33" fmla="*/ 0 h 232"/>
                <a:gd name="T34" fmla="*/ 190 w 365"/>
                <a:gd name="T35" fmla="*/ 0 h 232"/>
                <a:gd name="T36" fmla="*/ 205 w 365"/>
                <a:gd name="T37" fmla="*/ 0 h 232"/>
                <a:gd name="T38" fmla="*/ 218 w 365"/>
                <a:gd name="T39" fmla="*/ 0 h 232"/>
                <a:gd name="T40" fmla="*/ 232 w 365"/>
                <a:gd name="T41" fmla="*/ 2 h 232"/>
                <a:gd name="T42" fmla="*/ 245 w 365"/>
                <a:gd name="T43" fmla="*/ 2 h 232"/>
                <a:gd name="T44" fmla="*/ 256 w 365"/>
                <a:gd name="T45" fmla="*/ 2 h 232"/>
                <a:gd name="T46" fmla="*/ 270 w 365"/>
                <a:gd name="T47" fmla="*/ 2 h 232"/>
                <a:gd name="T48" fmla="*/ 283 w 365"/>
                <a:gd name="T49" fmla="*/ 4 h 232"/>
                <a:gd name="T50" fmla="*/ 306 w 365"/>
                <a:gd name="T51" fmla="*/ 4 h 232"/>
                <a:gd name="T52" fmla="*/ 327 w 365"/>
                <a:gd name="T53" fmla="*/ 6 h 232"/>
                <a:gd name="T54" fmla="*/ 340 w 365"/>
                <a:gd name="T55" fmla="*/ 6 h 232"/>
                <a:gd name="T56" fmla="*/ 353 w 365"/>
                <a:gd name="T57" fmla="*/ 8 h 232"/>
                <a:gd name="T58" fmla="*/ 365 w 365"/>
                <a:gd name="T59" fmla="*/ 10 h 232"/>
                <a:gd name="T60" fmla="*/ 359 w 365"/>
                <a:gd name="T61" fmla="*/ 12 h 232"/>
                <a:gd name="T62" fmla="*/ 344 w 365"/>
                <a:gd name="T63" fmla="*/ 21 h 232"/>
                <a:gd name="T64" fmla="*/ 329 w 365"/>
                <a:gd name="T65" fmla="*/ 37 h 232"/>
                <a:gd name="T66" fmla="*/ 317 w 365"/>
                <a:gd name="T67" fmla="*/ 54 h 232"/>
                <a:gd name="T68" fmla="*/ 317 w 365"/>
                <a:gd name="T69" fmla="*/ 75 h 232"/>
                <a:gd name="T70" fmla="*/ 323 w 365"/>
                <a:gd name="T71" fmla="*/ 95 h 232"/>
                <a:gd name="T72" fmla="*/ 331 w 365"/>
                <a:gd name="T73" fmla="*/ 111 h 232"/>
                <a:gd name="T74" fmla="*/ 336 w 365"/>
                <a:gd name="T75" fmla="*/ 118 h 232"/>
                <a:gd name="T76" fmla="*/ 329 w 365"/>
                <a:gd name="T77" fmla="*/ 120 h 232"/>
                <a:gd name="T78" fmla="*/ 313 w 365"/>
                <a:gd name="T79" fmla="*/ 128 h 232"/>
                <a:gd name="T80" fmla="*/ 298 w 365"/>
                <a:gd name="T81" fmla="*/ 141 h 232"/>
                <a:gd name="T82" fmla="*/ 291 w 365"/>
                <a:gd name="T83" fmla="*/ 158 h 232"/>
                <a:gd name="T84" fmla="*/ 291 w 365"/>
                <a:gd name="T85" fmla="*/ 170 h 232"/>
                <a:gd name="T86" fmla="*/ 294 w 365"/>
                <a:gd name="T87" fmla="*/ 183 h 232"/>
                <a:gd name="T88" fmla="*/ 300 w 365"/>
                <a:gd name="T89" fmla="*/ 194 h 232"/>
                <a:gd name="T90" fmla="*/ 308 w 365"/>
                <a:gd name="T91" fmla="*/ 208 h 232"/>
                <a:gd name="T92" fmla="*/ 321 w 365"/>
                <a:gd name="T93" fmla="*/ 225 h 232"/>
                <a:gd name="T94" fmla="*/ 327 w 365"/>
                <a:gd name="T95" fmla="*/ 232 h 2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5"/>
                <a:gd name="T145" fmla="*/ 0 h 232"/>
                <a:gd name="T146" fmla="*/ 365 w 365"/>
                <a:gd name="T147" fmla="*/ 232 h 23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5" h="232">
                  <a:moveTo>
                    <a:pt x="327" y="232"/>
                  </a:moveTo>
                  <a:lnTo>
                    <a:pt x="34" y="50"/>
                  </a:lnTo>
                  <a:lnTo>
                    <a:pt x="28" y="46"/>
                  </a:lnTo>
                  <a:lnTo>
                    <a:pt x="21" y="42"/>
                  </a:lnTo>
                  <a:lnTo>
                    <a:pt x="11" y="37"/>
                  </a:lnTo>
                  <a:lnTo>
                    <a:pt x="4" y="29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5" y="10"/>
                  </a:lnTo>
                  <a:lnTo>
                    <a:pt x="13" y="6"/>
                  </a:lnTo>
                  <a:lnTo>
                    <a:pt x="17" y="6"/>
                  </a:lnTo>
                  <a:lnTo>
                    <a:pt x="23" y="4"/>
                  </a:lnTo>
                  <a:lnTo>
                    <a:pt x="30" y="4"/>
                  </a:lnTo>
                  <a:lnTo>
                    <a:pt x="38" y="4"/>
                  </a:lnTo>
                  <a:lnTo>
                    <a:pt x="45" y="2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5" y="0"/>
                  </a:lnTo>
                  <a:lnTo>
                    <a:pt x="93" y="0"/>
                  </a:lnTo>
                  <a:lnTo>
                    <a:pt x="99" y="0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1" y="0"/>
                  </a:lnTo>
                  <a:lnTo>
                    <a:pt x="137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3" y="0"/>
                  </a:lnTo>
                  <a:lnTo>
                    <a:pt x="171" y="0"/>
                  </a:lnTo>
                  <a:lnTo>
                    <a:pt x="178" y="0"/>
                  </a:lnTo>
                  <a:lnTo>
                    <a:pt x="184" y="0"/>
                  </a:lnTo>
                  <a:lnTo>
                    <a:pt x="190" y="0"/>
                  </a:lnTo>
                  <a:lnTo>
                    <a:pt x="197" y="0"/>
                  </a:lnTo>
                  <a:lnTo>
                    <a:pt x="205" y="0"/>
                  </a:lnTo>
                  <a:lnTo>
                    <a:pt x="211" y="0"/>
                  </a:lnTo>
                  <a:lnTo>
                    <a:pt x="218" y="0"/>
                  </a:lnTo>
                  <a:lnTo>
                    <a:pt x="224" y="0"/>
                  </a:lnTo>
                  <a:lnTo>
                    <a:pt x="232" y="2"/>
                  </a:lnTo>
                  <a:lnTo>
                    <a:pt x="237" y="2"/>
                  </a:lnTo>
                  <a:lnTo>
                    <a:pt x="245" y="2"/>
                  </a:lnTo>
                  <a:lnTo>
                    <a:pt x="251" y="2"/>
                  </a:lnTo>
                  <a:lnTo>
                    <a:pt x="256" y="2"/>
                  </a:lnTo>
                  <a:lnTo>
                    <a:pt x="264" y="2"/>
                  </a:lnTo>
                  <a:lnTo>
                    <a:pt x="270" y="2"/>
                  </a:lnTo>
                  <a:lnTo>
                    <a:pt x="277" y="2"/>
                  </a:lnTo>
                  <a:lnTo>
                    <a:pt x="283" y="4"/>
                  </a:lnTo>
                  <a:lnTo>
                    <a:pt x="294" y="4"/>
                  </a:lnTo>
                  <a:lnTo>
                    <a:pt x="306" y="4"/>
                  </a:lnTo>
                  <a:lnTo>
                    <a:pt x="315" y="6"/>
                  </a:lnTo>
                  <a:lnTo>
                    <a:pt x="327" y="6"/>
                  </a:lnTo>
                  <a:lnTo>
                    <a:pt x="332" y="6"/>
                  </a:lnTo>
                  <a:lnTo>
                    <a:pt x="340" y="6"/>
                  </a:lnTo>
                  <a:lnTo>
                    <a:pt x="348" y="6"/>
                  </a:lnTo>
                  <a:lnTo>
                    <a:pt x="353" y="8"/>
                  </a:lnTo>
                  <a:lnTo>
                    <a:pt x="363" y="10"/>
                  </a:lnTo>
                  <a:lnTo>
                    <a:pt x="365" y="10"/>
                  </a:lnTo>
                  <a:lnTo>
                    <a:pt x="363" y="10"/>
                  </a:lnTo>
                  <a:lnTo>
                    <a:pt x="359" y="12"/>
                  </a:lnTo>
                  <a:lnTo>
                    <a:pt x="351" y="16"/>
                  </a:lnTo>
                  <a:lnTo>
                    <a:pt x="344" y="21"/>
                  </a:lnTo>
                  <a:lnTo>
                    <a:pt x="336" y="27"/>
                  </a:lnTo>
                  <a:lnTo>
                    <a:pt x="329" y="37"/>
                  </a:lnTo>
                  <a:lnTo>
                    <a:pt x="321" y="44"/>
                  </a:lnTo>
                  <a:lnTo>
                    <a:pt x="317" y="54"/>
                  </a:lnTo>
                  <a:lnTo>
                    <a:pt x="315" y="63"/>
                  </a:lnTo>
                  <a:lnTo>
                    <a:pt x="317" y="75"/>
                  </a:lnTo>
                  <a:lnTo>
                    <a:pt x="319" y="84"/>
                  </a:lnTo>
                  <a:lnTo>
                    <a:pt x="323" y="95"/>
                  </a:lnTo>
                  <a:lnTo>
                    <a:pt x="327" y="103"/>
                  </a:lnTo>
                  <a:lnTo>
                    <a:pt x="331" y="111"/>
                  </a:lnTo>
                  <a:lnTo>
                    <a:pt x="332" y="116"/>
                  </a:lnTo>
                  <a:lnTo>
                    <a:pt x="336" y="118"/>
                  </a:lnTo>
                  <a:lnTo>
                    <a:pt x="332" y="118"/>
                  </a:lnTo>
                  <a:lnTo>
                    <a:pt x="329" y="120"/>
                  </a:lnTo>
                  <a:lnTo>
                    <a:pt x="321" y="122"/>
                  </a:lnTo>
                  <a:lnTo>
                    <a:pt x="313" y="128"/>
                  </a:lnTo>
                  <a:lnTo>
                    <a:pt x="306" y="133"/>
                  </a:lnTo>
                  <a:lnTo>
                    <a:pt x="298" y="141"/>
                  </a:lnTo>
                  <a:lnTo>
                    <a:pt x="293" y="147"/>
                  </a:lnTo>
                  <a:lnTo>
                    <a:pt x="291" y="158"/>
                  </a:lnTo>
                  <a:lnTo>
                    <a:pt x="289" y="164"/>
                  </a:lnTo>
                  <a:lnTo>
                    <a:pt x="291" y="170"/>
                  </a:lnTo>
                  <a:lnTo>
                    <a:pt x="291" y="175"/>
                  </a:lnTo>
                  <a:lnTo>
                    <a:pt x="294" y="183"/>
                  </a:lnTo>
                  <a:lnTo>
                    <a:pt x="296" y="187"/>
                  </a:lnTo>
                  <a:lnTo>
                    <a:pt x="300" y="194"/>
                  </a:lnTo>
                  <a:lnTo>
                    <a:pt x="304" y="200"/>
                  </a:lnTo>
                  <a:lnTo>
                    <a:pt x="308" y="208"/>
                  </a:lnTo>
                  <a:lnTo>
                    <a:pt x="313" y="215"/>
                  </a:lnTo>
                  <a:lnTo>
                    <a:pt x="321" y="225"/>
                  </a:lnTo>
                  <a:lnTo>
                    <a:pt x="325" y="228"/>
                  </a:lnTo>
                  <a:lnTo>
                    <a:pt x="327" y="23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Freeform 47">
              <a:extLst>
                <a:ext uri="{FF2B5EF4-FFF2-40B4-BE49-F238E27FC236}">
                  <a16:creationId xmlns:a16="http://schemas.microsoft.com/office/drawing/2014/main" id="{3F73D35E-97C3-477F-B30D-333B8C990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" y="2759"/>
              <a:ext cx="42" cy="24"/>
            </a:xfrm>
            <a:custGeom>
              <a:avLst/>
              <a:gdLst>
                <a:gd name="T0" fmla="*/ 67 w 84"/>
                <a:gd name="T1" fmla="*/ 48 h 48"/>
                <a:gd name="T2" fmla="*/ 63 w 84"/>
                <a:gd name="T3" fmla="*/ 44 h 48"/>
                <a:gd name="T4" fmla="*/ 56 w 84"/>
                <a:gd name="T5" fmla="*/ 42 h 48"/>
                <a:gd name="T6" fmla="*/ 50 w 84"/>
                <a:gd name="T7" fmla="*/ 40 h 48"/>
                <a:gd name="T8" fmla="*/ 44 w 84"/>
                <a:gd name="T9" fmla="*/ 36 h 48"/>
                <a:gd name="T10" fmla="*/ 38 w 84"/>
                <a:gd name="T11" fmla="*/ 35 h 48"/>
                <a:gd name="T12" fmla="*/ 33 w 84"/>
                <a:gd name="T13" fmla="*/ 33 h 48"/>
                <a:gd name="T14" fmla="*/ 27 w 84"/>
                <a:gd name="T15" fmla="*/ 31 h 48"/>
                <a:gd name="T16" fmla="*/ 19 w 84"/>
                <a:gd name="T17" fmla="*/ 27 h 48"/>
                <a:gd name="T18" fmla="*/ 14 w 84"/>
                <a:gd name="T19" fmla="*/ 23 h 48"/>
                <a:gd name="T20" fmla="*/ 10 w 84"/>
                <a:gd name="T21" fmla="*/ 21 h 48"/>
                <a:gd name="T22" fmla="*/ 2 w 84"/>
                <a:gd name="T23" fmla="*/ 16 h 48"/>
                <a:gd name="T24" fmla="*/ 0 w 84"/>
                <a:gd name="T25" fmla="*/ 12 h 48"/>
                <a:gd name="T26" fmla="*/ 4 w 84"/>
                <a:gd name="T27" fmla="*/ 8 h 48"/>
                <a:gd name="T28" fmla="*/ 12 w 84"/>
                <a:gd name="T29" fmla="*/ 4 h 48"/>
                <a:gd name="T30" fmla="*/ 18 w 84"/>
                <a:gd name="T31" fmla="*/ 2 h 48"/>
                <a:gd name="T32" fmla="*/ 23 w 84"/>
                <a:gd name="T33" fmla="*/ 2 h 48"/>
                <a:gd name="T34" fmla="*/ 29 w 84"/>
                <a:gd name="T35" fmla="*/ 2 h 48"/>
                <a:gd name="T36" fmla="*/ 37 w 84"/>
                <a:gd name="T37" fmla="*/ 2 h 48"/>
                <a:gd name="T38" fmla="*/ 42 w 84"/>
                <a:gd name="T39" fmla="*/ 0 h 48"/>
                <a:gd name="T40" fmla="*/ 50 w 84"/>
                <a:gd name="T41" fmla="*/ 0 h 48"/>
                <a:gd name="T42" fmla="*/ 54 w 84"/>
                <a:gd name="T43" fmla="*/ 0 h 48"/>
                <a:gd name="T44" fmla="*/ 61 w 84"/>
                <a:gd name="T45" fmla="*/ 0 h 48"/>
                <a:gd name="T46" fmla="*/ 69 w 84"/>
                <a:gd name="T47" fmla="*/ 0 h 48"/>
                <a:gd name="T48" fmla="*/ 71 w 84"/>
                <a:gd name="T49" fmla="*/ 2 h 48"/>
                <a:gd name="T50" fmla="*/ 73 w 84"/>
                <a:gd name="T51" fmla="*/ 4 h 48"/>
                <a:gd name="T52" fmla="*/ 78 w 84"/>
                <a:gd name="T53" fmla="*/ 10 h 48"/>
                <a:gd name="T54" fmla="*/ 82 w 84"/>
                <a:gd name="T55" fmla="*/ 19 h 48"/>
                <a:gd name="T56" fmla="*/ 84 w 84"/>
                <a:gd name="T57" fmla="*/ 29 h 48"/>
                <a:gd name="T58" fmla="*/ 80 w 84"/>
                <a:gd name="T59" fmla="*/ 35 h 48"/>
                <a:gd name="T60" fmla="*/ 75 w 84"/>
                <a:gd name="T61" fmla="*/ 42 h 48"/>
                <a:gd name="T62" fmla="*/ 69 w 84"/>
                <a:gd name="T63" fmla="*/ 44 h 48"/>
                <a:gd name="T64" fmla="*/ 67 w 84"/>
                <a:gd name="T65" fmla="*/ 48 h 48"/>
                <a:gd name="T66" fmla="*/ 67 w 84"/>
                <a:gd name="T67" fmla="*/ 48 h 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"/>
                <a:gd name="T103" fmla="*/ 0 h 48"/>
                <a:gd name="T104" fmla="*/ 84 w 84"/>
                <a:gd name="T105" fmla="*/ 48 h 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" h="48">
                  <a:moveTo>
                    <a:pt x="67" y="48"/>
                  </a:moveTo>
                  <a:lnTo>
                    <a:pt x="63" y="44"/>
                  </a:lnTo>
                  <a:lnTo>
                    <a:pt x="56" y="42"/>
                  </a:lnTo>
                  <a:lnTo>
                    <a:pt x="50" y="40"/>
                  </a:lnTo>
                  <a:lnTo>
                    <a:pt x="44" y="36"/>
                  </a:lnTo>
                  <a:lnTo>
                    <a:pt x="38" y="35"/>
                  </a:lnTo>
                  <a:lnTo>
                    <a:pt x="33" y="33"/>
                  </a:lnTo>
                  <a:lnTo>
                    <a:pt x="27" y="31"/>
                  </a:lnTo>
                  <a:lnTo>
                    <a:pt x="19" y="27"/>
                  </a:lnTo>
                  <a:lnTo>
                    <a:pt x="14" y="23"/>
                  </a:lnTo>
                  <a:lnTo>
                    <a:pt x="10" y="21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4" y="8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37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1" y="2"/>
                  </a:lnTo>
                  <a:lnTo>
                    <a:pt x="73" y="4"/>
                  </a:lnTo>
                  <a:lnTo>
                    <a:pt x="78" y="10"/>
                  </a:lnTo>
                  <a:lnTo>
                    <a:pt x="82" y="19"/>
                  </a:lnTo>
                  <a:lnTo>
                    <a:pt x="84" y="29"/>
                  </a:lnTo>
                  <a:lnTo>
                    <a:pt x="80" y="35"/>
                  </a:lnTo>
                  <a:lnTo>
                    <a:pt x="75" y="42"/>
                  </a:lnTo>
                  <a:lnTo>
                    <a:pt x="69" y="44"/>
                  </a:lnTo>
                  <a:lnTo>
                    <a:pt x="67" y="48"/>
                  </a:lnTo>
                  <a:close/>
                </a:path>
              </a:pathLst>
            </a:custGeom>
            <a:solidFill>
              <a:srgbClr val="476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Freeform 48">
              <a:extLst>
                <a:ext uri="{FF2B5EF4-FFF2-40B4-BE49-F238E27FC236}">
                  <a16:creationId xmlns:a16="http://schemas.microsoft.com/office/drawing/2014/main" id="{BA740E4C-AF59-43A1-BA74-4B8D5E7E7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" y="3077"/>
              <a:ext cx="163" cy="132"/>
            </a:xfrm>
            <a:custGeom>
              <a:avLst/>
              <a:gdLst>
                <a:gd name="T0" fmla="*/ 46 w 327"/>
                <a:gd name="T1" fmla="*/ 201 h 262"/>
                <a:gd name="T2" fmla="*/ 55 w 327"/>
                <a:gd name="T3" fmla="*/ 207 h 262"/>
                <a:gd name="T4" fmla="*/ 71 w 327"/>
                <a:gd name="T5" fmla="*/ 217 h 262"/>
                <a:gd name="T6" fmla="*/ 94 w 327"/>
                <a:gd name="T7" fmla="*/ 226 h 262"/>
                <a:gd name="T8" fmla="*/ 103 w 327"/>
                <a:gd name="T9" fmla="*/ 232 h 262"/>
                <a:gd name="T10" fmla="*/ 116 w 327"/>
                <a:gd name="T11" fmla="*/ 238 h 262"/>
                <a:gd name="T12" fmla="*/ 130 w 327"/>
                <a:gd name="T13" fmla="*/ 241 h 262"/>
                <a:gd name="T14" fmla="*/ 143 w 327"/>
                <a:gd name="T15" fmla="*/ 247 h 262"/>
                <a:gd name="T16" fmla="*/ 156 w 327"/>
                <a:gd name="T17" fmla="*/ 251 h 262"/>
                <a:gd name="T18" fmla="*/ 171 w 327"/>
                <a:gd name="T19" fmla="*/ 257 h 262"/>
                <a:gd name="T20" fmla="*/ 185 w 327"/>
                <a:gd name="T21" fmla="*/ 258 h 262"/>
                <a:gd name="T22" fmla="*/ 200 w 327"/>
                <a:gd name="T23" fmla="*/ 262 h 262"/>
                <a:gd name="T24" fmla="*/ 213 w 327"/>
                <a:gd name="T25" fmla="*/ 262 h 262"/>
                <a:gd name="T26" fmla="*/ 227 w 327"/>
                <a:gd name="T27" fmla="*/ 262 h 262"/>
                <a:gd name="T28" fmla="*/ 238 w 327"/>
                <a:gd name="T29" fmla="*/ 262 h 262"/>
                <a:gd name="T30" fmla="*/ 251 w 327"/>
                <a:gd name="T31" fmla="*/ 260 h 262"/>
                <a:gd name="T32" fmla="*/ 272 w 327"/>
                <a:gd name="T33" fmla="*/ 257 h 262"/>
                <a:gd name="T34" fmla="*/ 291 w 327"/>
                <a:gd name="T35" fmla="*/ 249 h 262"/>
                <a:gd name="T36" fmla="*/ 306 w 327"/>
                <a:gd name="T37" fmla="*/ 238 h 262"/>
                <a:gd name="T38" fmla="*/ 318 w 327"/>
                <a:gd name="T39" fmla="*/ 226 h 262"/>
                <a:gd name="T40" fmla="*/ 324 w 327"/>
                <a:gd name="T41" fmla="*/ 211 h 262"/>
                <a:gd name="T42" fmla="*/ 327 w 327"/>
                <a:gd name="T43" fmla="*/ 196 h 262"/>
                <a:gd name="T44" fmla="*/ 327 w 327"/>
                <a:gd name="T45" fmla="*/ 179 h 262"/>
                <a:gd name="T46" fmla="*/ 324 w 327"/>
                <a:gd name="T47" fmla="*/ 162 h 262"/>
                <a:gd name="T48" fmla="*/ 320 w 327"/>
                <a:gd name="T49" fmla="*/ 143 h 262"/>
                <a:gd name="T50" fmla="*/ 312 w 327"/>
                <a:gd name="T51" fmla="*/ 127 h 262"/>
                <a:gd name="T52" fmla="*/ 299 w 327"/>
                <a:gd name="T53" fmla="*/ 110 h 262"/>
                <a:gd name="T54" fmla="*/ 282 w 327"/>
                <a:gd name="T55" fmla="*/ 93 h 262"/>
                <a:gd name="T56" fmla="*/ 272 w 327"/>
                <a:gd name="T57" fmla="*/ 86 h 262"/>
                <a:gd name="T58" fmla="*/ 261 w 327"/>
                <a:gd name="T59" fmla="*/ 78 h 262"/>
                <a:gd name="T60" fmla="*/ 248 w 327"/>
                <a:gd name="T61" fmla="*/ 68 h 262"/>
                <a:gd name="T62" fmla="*/ 236 w 327"/>
                <a:gd name="T63" fmla="*/ 63 h 262"/>
                <a:gd name="T64" fmla="*/ 221 w 327"/>
                <a:gd name="T65" fmla="*/ 53 h 262"/>
                <a:gd name="T66" fmla="*/ 206 w 327"/>
                <a:gd name="T67" fmla="*/ 48 h 262"/>
                <a:gd name="T68" fmla="*/ 190 w 327"/>
                <a:gd name="T69" fmla="*/ 42 h 262"/>
                <a:gd name="T70" fmla="*/ 177 w 327"/>
                <a:gd name="T71" fmla="*/ 34 h 262"/>
                <a:gd name="T72" fmla="*/ 162 w 327"/>
                <a:gd name="T73" fmla="*/ 28 h 262"/>
                <a:gd name="T74" fmla="*/ 149 w 327"/>
                <a:gd name="T75" fmla="*/ 25 h 262"/>
                <a:gd name="T76" fmla="*/ 135 w 327"/>
                <a:gd name="T77" fmla="*/ 19 h 262"/>
                <a:gd name="T78" fmla="*/ 124 w 327"/>
                <a:gd name="T79" fmla="*/ 15 h 262"/>
                <a:gd name="T80" fmla="*/ 113 w 327"/>
                <a:gd name="T81" fmla="*/ 11 h 262"/>
                <a:gd name="T82" fmla="*/ 103 w 327"/>
                <a:gd name="T83" fmla="*/ 8 h 262"/>
                <a:gd name="T84" fmla="*/ 86 w 327"/>
                <a:gd name="T85" fmla="*/ 4 h 262"/>
                <a:gd name="T86" fmla="*/ 76 w 327"/>
                <a:gd name="T87" fmla="*/ 0 h 262"/>
                <a:gd name="T88" fmla="*/ 69 w 327"/>
                <a:gd name="T89" fmla="*/ 2 h 262"/>
                <a:gd name="T90" fmla="*/ 54 w 327"/>
                <a:gd name="T91" fmla="*/ 15 h 262"/>
                <a:gd name="T92" fmla="*/ 40 w 327"/>
                <a:gd name="T93" fmla="*/ 27 h 262"/>
                <a:gd name="T94" fmla="*/ 27 w 327"/>
                <a:gd name="T95" fmla="*/ 42 h 262"/>
                <a:gd name="T96" fmla="*/ 14 w 327"/>
                <a:gd name="T97" fmla="*/ 61 h 262"/>
                <a:gd name="T98" fmla="*/ 4 w 327"/>
                <a:gd name="T99" fmla="*/ 80 h 262"/>
                <a:gd name="T100" fmla="*/ 0 w 327"/>
                <a:gd name="T101" fmla="*/ 101 h 262"/>
                <a:gd name="T102" fmla="*/ 2 w 327"/>
                <a:gd name="T103" fmla="*/ 124 h 262"/>
                <a:gd name="T104" fmla="*/ 4 w 327"/>
                <a:gd name="T105" fmla="*/ 141 h 262"/>
                <a:gd name="T106" fmla="*/ 10 w 327"/>
                <a:gd name="T107" fmla="*/ 158 h 262"/>
                <a:gd name="T108" fmla="*/ 17 w 327"/>
                <a:gd name="T109" fmla="*/ 171 h 262"/>
                <a:gd name="T110" fmla="*/ 29 w 327"/>
                <a:gd name="T111" fmla="*/ 186 h 262"/>
                <a:gd name="T112" fmla="*/ 40 w 327"/>
                <a:gd name="T113" fmla="*/ 198 h 262"/>
                <a:gd name="T114" fmla="*/ 42 w 327"/>
                <a:gd name="T115" fmla="*/ 200 h 26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7"/>
                <a:gd name="T175" fmla="*/ 0 h 262"/>
                <a:gd name="T176" fmla="*/ 327 w 327"/>
                <a:gd name="T177" fmla="*/ 262 h 26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7" h="262">
                  <a:moveTo>
                    <a:pt x="42" y="200"/>
                  </a:moveTo>
                  <a:lnTo>
                    <a:pt x="46" y="201"/>
                  </a:lnTo>
                  <a:lnTo>
                    <a:pt x="48" y="203"/>
                  </a:lnTo>
                  <a:lnTo>
                    <a:pt x="55" y="207"/>
                  </a:lnTo>
                  <a:lnTo>
                    <a:pt x="63" y="211"/>
                  </a:lnTo>
                  <a:lnTo>
                    <a:pt x="71" y="217"/>
                  </a:lnTo>
                  <a:lnTo>
                    <a:pt x="80" y="220"/>
                  </a:lnTo>
                  <a:lnTo>
                    <a:pt x="94" y="226"/>
                  </a:lnTo>
                  <a:lnTo>
                    <a:pt x="97" y="228"/>
                  </a:lnTo>
                  <a:lnTo>
                    <a:pt x="103" y="232"/>
                  </a:lnTo>
                  <a:lnTo>
                    <a:pt x="111" y="234"/>
                  </a:lnTo>
                  <a:lnTo>
                    <a:pt x="116" y="238"/>
                  </a:lnTo>
                  <a:lnTo>
                    <a:pt x="122" y="239"/>
                  </a:lnTo>
                  <a:lnTo>
                    <a:pt x="130" y="241"/>
                  </a:lnTo>
                  <a:lnTo>
                    <a:pt x="135" y="243"/>
                  </a:lnTo>
                  <a:lnTo>
                    <a:pt x="143" y="247"/>
                  </a:lnTo>
                  <a:lnTo>
                    <a:pt x="149" y="249"/>
                  </a:lnTo>
                  <a:lnTo>
                    <a:pt x="156" y="251"/>
                  </a:lnTo>
                  <a:lnTo>
                    <a:pt x="164" y="253"/>
                  </a:lnTo>
                  <a:lnTo>
                    <a:pt x="171" y="257"/>
                  </a:lnTo>
                  <a:lnTo>
                    <a:pt x="177" y="257"/>
                  </a:lnTo>
                  <a:lnTo>
                    <a:pt x="185" y="258"/>
                  </a:lnTo>
                  <a:lnTo>
                    <a:pt x="192" y="260"/>
                  </a:lnTo>
                  <a:lnTo>
                    <a:pt x="200" y="262"/>
                  </a:lnTo>
                  <a:lnTo>
                    <a:pt x="206" y="262"/>
                  </a:lnTo>
                  <a:lnTo>
                    <a:pt x="213" y="262"/>
                  </a:lnTo>
                  <a:lnTo>
                    <a:pt x="219" y="262"/>
                  </a:lnTo>
                  <a:lnTo>
                    <a:pt x="227" y="262"/>
                  </a:lnTo>
                  <a:lnTo>
                    <a:pt x="232" y="262"/>
                  </a:lnTo>
                  <a:lnTo>
                    <a:pt x="238" y="262"/>
                  </a:lnTo>
                  <a:lnTo>
                    <a:pt x="246" y="260"/>
                  </a:lnTo>
                  <a:lnTo>
                    <a:pt x="251" y="260"/>
                  </a:lnTo>
                  <a:lnTo>
                    <a:pt x="263" y="258"/>
                  </a:lnTo>
                  <a:lnTo>
                    <a:pt x="272" y="257"/>
                  </a:lnTo>
                  <a:lnTo>
                    <a:pt x="282" y="251"/>
                  </a:lnTo>
                  <a:lnTo>
                    <a:pt x="291" y="249"/>
                  </a:lnTo>
                  <a:lnTo>
                    <a:pt x="299" y="243"/>
                  </a:lnTo>
                  <a:lnTo>
                    <a:pt x="306" y="238"/>
                  </a:lnTo>
                  <a:lnTo>
                    <a:pt x="312" y="232"/>
                  </a:lnTo>
                  <a:lnTo>
                    <a:pt x="318" y="226"/>
                  </a:lnTo>
                  <a:lnTo>
                    <a:pt x="322" y="219"/>
                  </a:lnTo>
                  <a:lnTo>
                    <a:pt x="324" y="211"/>
                  </a:lnTo>
                  <a:lnTo>
                    <a:pt x="327" y="203"/>
                  </a:lnTo>
                  <a:lnTo>
                    <a:pt x="327" y="196"/>
                  </a:lnTo>
                  <a:lnTo>
                    <a:pt x="327" y="186"/>
                  </a:lnTo>
                  <a:lnTo>
                    <a:pt x="327" y="179"/>
                  </a:lnTo>
                  <a:lnTo>
                    <a:pt x="325" y="169"/>
                  </a:lnTo>
                  <a:lnTo>
                    <a:pt x="324" y="162"/>
                  </a:lnTo>
                  <a:lnTo>
                    <a:pt x="322" y="152"/>
                  </a:lnTo>
                  <a:lnTo>
                    <a:pt x="320" y="143"/>
                  </a:lnTo>
                  <a:lnTo>
                    <a:pt x="314" y="135"/>
                  </a:lnTo>
                  <a:lnTo>
                    <a:pt x="312" y="127"/>
                  </a:lnTo>
                  <a:lnTo>
                    <a:pt x="305" y="118"/>
                  </a:lnTo>
                  <a:lnTo>
                    <a:pt x="299" y="110"/>
                  </a:lnTo>
                  <a:lnTo>
                    <a:pt x="291" y="101"/>
                  </a:lnTo>
                  <a:lnTo>
                    <a:pt x="282" y="93"/>
                  </a:lnTo>
                  <a:lnTo>
                    <a:pt x="278" y="89"/>
                  </a:lnTo>
                  <a:lnTo>
                    <a:pt x="272" y="86"/>
                  </a:lnTo>
                  <a:lnTo>
                    <a:pt x="267" y="80"/>
                  </a:lnTo>
                  <a:lnTo>
                    <a:pt x="261" y="78"/>
                  </a:lnTo>
                  <a:lnTo>
                    <a:pt x="255" y="72"/>
                  </a:lnTo>
                  <a:lnTo>
                    <a:pt x="248" y="68"/>
                  </a:lnTo>
                  <a:lnTo>
                    <a:pt x="242" y="67"/>
                  </a:lnTo>
                  <a:lnTo>
                    <a:pt x="236" y="63"/>
                  </a:lnTo>
                  <a:lnTo>
                    <a:pt x="227" y="59"/>
                  </a:lnTo>
                  <a:lnTo>
                    <a:pt x="221" y="53"/>
                  </a:lnTo>
                  <a:lnTo>
                    <a:pt x="211" y="51"/>
                  </a:lnTo>
                  <a:lnTo>
                    <a:pt x="206" y="48"/>
                  </a:lnTo>
                  <a:lnTo>
                    <a:pt x="198" y="44"/>
                  </a:lnTo>
                  <a:lnTo>
                    <a:pt x="190" y="42"/>
                  </a:lnTo>
                  <a:lnTo>
                    <a:pt x="183" y="38"/>
                  </a:lnTo>
                  <a:lnTo>
                    <a:pt x="177" y="34"/>
                  </a:lnTo>
                  <a:lnTo>
                    <a:pt x="170" y="32"/>
                  </a:lnTo>
                  <a:lnTo>
                    <a:pt x="162" y="28"/>
                  </a:lnTo>
                  <a:lnTo>
                    <a:pt x="154" y="27"/>
                  </a:lnTo>
                  <a:lnTo>
                    <a:pt x="149" y="25"/>
                  </a:lnTo>
                  <a:lnTo>
                    <a:pt x="141" y="21"/>
                  </a:lnTo>
                  <a:lnTo>
                    <a:pt x="135" y="19"/>
                  </a:lnTo>
                  <a:lnTo>
                    <a:pt x="130" y="17"/>
                  </a:lnTo>
                  <a:lnTo>
                    <a:pt x="124" y="15"/>
                  </a:lnTo>
                  <a:lnTo>
                    <a:pt x="118" y="11"/>
                  </a:lnTo>
                  <a:lnTo>
                    <a:pt x="113" y="11"/>
                  </a:lnTo>
                  <a:lnTo>
                    <a:pt x="107" y="9"/>
                  </a:lnTo>
                  <a:lnTo>
                    <a:pt x="103" y="8"/>
                  </a:lnTo>
                  <a:lnTo>
                    <a:pt x="94" y="6"/>
                  </a:lnTo>
                  <a:lnTo>
                    <a:pt x="86" y="4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73" y="0"/>
                  </a:lnTo>
                  <a:lnTo>
                    <a:pt x="69" y="2"/>
                  </a:lnTo>
                  <a:lnTo>
                    <a:pt x="59" y="9"/>
                  </a:lnTo>
                  <a:lnTo>
                    <a:pt x="54" y="15"/>
                  </a:lnTo>
                  <a:lnTo>
                    <a:pt x="48" y="21"/>
                  </a:lnTo>
                  <a:lnTo>
                    <a:pt x="40" y="27"/>
                  </a:lnTo>
                  <a:lnTo>
                    <a:pt x="35" y="36"/>
                  </a:lnTo>
                  <a:lnTo>
                    <a:pt x="27" y="42"/>
                  </a:lnTo>
                  <a:lnTo>
                    <a:pt x="21" y="51"/>
                  </a:lnTo>
                  <a:lnTo>
                    <a:pt x="14" y="61"/>
                  </a:lnTo>
                  <a:lnTo>
                    <a:pt x="10" y="70"/>
                  </a:lnTo>
                  <a:lnTo>
                    <a:pt x="4" y="80"/>
                  </a:lnTo>
                  <a:lnTo>
                    <a:pt x="2" y="91"/>
                  </a:lnTo>
                  <a:lnTo>
                    <a:pt x="0" y="101"/>
                  </a:lnTo>
                  <a:lnTo>
                    <a:pt x="2" y="112"/>
                  </a:lnTo>
                  <a:lnTo>
                    <a:pt x="2" y="124"/>
                  </a:lnTo>
                  <a:lnTo>
                    <a:pt x="2" y="133"/>
                  </a:lnTo>
                  <a:lnTo>
                    <a:pt x="4" y="141"/>
                  </a:lnTo>
                  <a:lnTo>
                    <a:pt x="6" y="150"/>
                  </a:lnTo>
                  <a:lnTo>
                    <a:pt x="10" y="158"/>
                  </a:lnTo>
                  <a:lnTo>
                    <a:pt x="14" y="165"/>
                  </a:lnTo>
                  <a:lnTo>
                    <a:pt x="17" y="171"/>
                  </a:lnTo>
                  <a:lnTo>
                    <a:pt x="21" y="177"/>
                  </a:lnTo>
                  <a:lnTo>
                    <a:pt x="29" y="186"/>
                  </a:lnTo>
                  <a:lnTo>
                    <a:pt x="35" y="194"/>
                  </a:lnTo>
                  <a:lnTo>
                    <a:pt x="40" y="198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F7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Freeform 49">
              <a:extLst>
                <a:ext uri="{FF2B5EF4-FFF2-40B4-BE49-F238E27FC236}">
                  <a16:creationId xmlns:a16="http://schemas.microsoft.com/office/drawing/2014/main" id="{62DB37A1-D153-433C-BF23-214B5336B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" y="3054"/>
              <a:ext cx="64" cy="111"/>
            </a:xfrm>
            <a:custGeom>
              <a:avLst/>
              <a:gdLst>
                <a:gd name="T0" fmla="*/ 78 w 130"/>
                <a:gd name="T1" fmla="*/ 223 h 223"/>
                <a:gd name="T2" fmla="*/ 76 w 130"/>
                <a:gd name="T3" fmla="*/ 221 h 223"/>
                <a:gd name="T4" fmla="*/ 71 w 130"/>
                <a:gd name="T5" fmla="*/ 211 h 223"/>
                <a:gd name="T6" fmla="*/ 67 w 130"/>
                <a:gd name="T7" fmla="*/ 206 h 223"/>
                <a:gd name="T8" fmla="*/ 63 w 130"/>
                <a:gd name="T9" fmla="*/ 198 h 223"/>
                <a:gd name="T10" fmla="*/ 59 w 130"/>
                <a:gd name="T11" fmla="*/ 191 h 223"/>
                <a:gd name="T12" fmla="*/ 55 w 130"/>
                <a:gd name="T13" fmla="*/ 183 h 223"/>
                <a:gd name="T14" fmla="*/ 52 w 130"/>
                <a:gd name="T15" fmla="*/ 173 h 223"/>
                <a:gd name="T16" fmla="*/ 48 w 130"/>
                <a:gd name="T17" fmla="*/ 164 h 223"/>
                <a:gd name="T18" fmla="*/ 44 w 130"/>
                <a:gd name="T19" fmla="*/ 153 h 223"/>
                <a:gd name="T20" fmla="*/ 42 w 130"/>
                <a:gd name="T21" fmla="*/ 143 h 223"/>
                <a:gd name="T22" fmla="*/ 40 w 130"/>
                <a:gd name="T23" fmla="*/ 134 h 223"/>
                <a:gd name="T24" fmla="*/ 40 w 130"/>
                <a:gd name="T25" fmla="*/ 124 h 223"/>
                <a:gd name="T26" fmla="*/ 40 w 130"/>
                <a:gd name="T27" fmla="*/ 115 h 223"/>
                <a:gd name="T28" fmla="*/ 44 w 130"/>
                <a:gd name="T29" fmla="*/ 105 h 223"/>
                <a:gd name="T30" fmla="*/ 46 w 130"/>
                <a:gd name="T31" fmla="*/ 96 h 223"/>
                <a:gd name="T32" fmla="*/ 52 w 130"/>
                <a:gd name="T33" fmla="*/ 86 h 223"/>
                <a:gd name="T34" fmla="*/ 57 w 130"/>
                <a:gd name="T35" fmla="*/ 78 h 223"/>
                <a:gd name="T36" fmla="*/ 63 w 130"/>
                <a:gd name="T37" fmla="*/ 73 h 223"/>
                <a:gd name="T38" fmla="*/ 69 w 130"/>
                <a:gd name="T39" fmla="*/ 63 h 223"/>
                <a:gd name="T40" fmla="*/ 76 w 130"/>
                <a:gd name="T41" fmla="*/ 57 h 223"/>
                <a:gd name="T42" fmla="*/ 84 w 130"/>
                <a:gd name="T43" fmla="*/ 50 h 223"/>
                <a:gd name="T44" fmla="*/ 92 w 130"/>
                <a:gd name="T45" fmla="*/ 44 h 223"/>
                <a:gd name="T46" fmla="*/ 99 w 130"/>
                <a:gd name="T47" fmla="*/ 38 h 223"/>
                <a:gd name="T48" fmla="*/ 105 w 130"/>
                <a:gd name="T49" fmla="*/ 35 h 223"/>
                <a:gd name="T50" fmla="*/ 111 w 130"/>
                <a:gd name="T51" fmla="*/ 31 h 223"/>
                <a:gd name="T52" fmla="*/ 118 w 130"/>
                <a:gd name="T53" fmla="*/ 27 h 223"/>
                <a:gd name="T54" fmla="*/ 126 w 130"/>
                <a:gd name="T55" fmla="*/ 23 h 223"/>
                <a:gd name="T56" fmla="*/ 130 w 130"/>
                <a:gd name="T57" fmla="*/ 21 h 223"/>
                <a:gd name="T58" fmla="*/ 76 w 130"/>
                <a:gd name="T59" fmla="*/ 0 h 223"/>
                <a:gd name="T60" fmla="*/ 74 w 130"/>
                <a:gd name="T61" fmla="*/ 2 h 223"/>
                <a:gd name="T62" fmla="*/ 67 w 130"/>
                <a:gd name="T63" fmla="*/ 6 h 223"/>
                <a:gd name="T64" fmla="*/ 61 w 130"/>
                <a:gd name="T65" fmla="*/ 8 h 223"/>
                <a:gd name="T66" fmla="*/ 57 w 130"/>
                <a:gd name="T67" fmla="*/ 12 h 223"/>
                <a:gd name="T68" fmla="*/ 50 w 130"/>
                <a:gd name="T69" fmla="*/ 16 h 223"/>
                <a:gd name="T70" fmla="*/ 44 w 130"/>
                <a:gd name="T71" fmla="*/ 23 h 223"/>
                <a:gd name="T72" fmla="*/ 38 w 130"/>
                <a:gd name="T73" fmla="*/ 27 h 223"/>
                <a:gd name="T74" fmla="*/ 33 w 130"/>
                <a:gd name="T75" fmla="*/ 35 h 223"/>
                <a:gd name="T76" fmla="*/ 25 w 130"/>
                <a:gd name="T77" fmla="*/ 40 h 223"/>
                <a:gd name="T78" fmla="*/ 19 w 130"/>
                <a:gd name="T79" fmla="*/ 48 h 223"/>
                <a:gd name="T80" fmla="*/ 15 w 130"/>
                <a:gd name="T81" fmla="*/ 56 h 223"/>
                <a:gd name="T82" fmla="*/ 10 w 130"/>
                <a:gd name="T83" fmla="*/ 65 h 223"/>
                <a:gd name="T84" fmla="*/ 8 w 130"/>
                <a:gd name="T85" fmla="*/ 75 h 223"/>
                <a:gd name="T86" fmla="*/ 4 w 130"/>
                <a:gd name="T87" fmla="*/ 84 h 223"/>
                <a:gd name="T88" fmla="*/ 2 w 130"/>
                <a:gd name="T89" fmla="*/ 92 h 223"/>
                <a:gd name="T90" fmla="*/ 2 w 130"/>
                <a:gd name="T91" fmla="*/ 101 h 223"/>
                <a:gd name="T92" fmla="*/ 0 w 130"/>
                <a:gd name="T93" fmla="*/ 111 h 223"/>
                <a:gd name="T94" fmla="*/ 2 w 130"/>
                <a:gd name="T95" fmla="*/ 122 h 223"/>
                <a:gd name="T96" fmla="*/ 2 w 130"/>
                <a:gd name="T97" fmla="*/ 132 h 223"/>
                <a:gd name="T98" fmla="*/ 4 w 130"/>
                <a:gd name="T99" fmla="*/ 141 h 223"/>
                <a:gd name="T100" fmla="*/ 8 w 130"/>
                <a:gd name="T101" fmla="*/ 151 h 223"/>
                <a:gd name="T102" fmla="*/ 10 w 130"/>
                <a:gd name="T103" fmla="*/ 160 h 223"/>
                <a:gd name="T104" fmla="*/ 12 w 130"/>
                <a:gd name="T105" fmla="*/ 168 h 223"/>
                <a:gd name="T106" fmla="*/ 15 w 130"/>
                <a:gd name="T107" fmla="*/ 177 h 223"/>
                <a:gd name="T108" fmla="*/ 17 w 130"/>
                <a:gd name="T109" fmla="*/ 183 h 223"/>
                <a:gd name="T110" fmla="*/ 21 w 130"/>
                <a:gd name="T111" fmla="*/ 191 h 223"/>
                <a:gd name="T112" fmla="*/ 25 w 130"/>
                <a:gd name="T113" fmla="*/ 198 h 223"/>
                <a:gd name="T114" fmla="*/ 27 w 130"/>
                <a:gd name="T115" fmla="*/ 202 h 223"/>
                <a:gd name="T116" fmla="*/ 78 w 130"/>
                <a:gd name="T117" fmla="*/ 223 h 223"/>
                <a:gd name="T118" fmla="*/ 78 w 130"/>
                <a:gd name="T119" fmla="*/ 223 h 2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0"/>
                <a:gd name="T181" fmla="*/ 0 h 223"/>
                <a:gd name="T182" fmla="*/ 130 w 130"/>
                <a:gd name="T183" fmla="*/ 223 h 22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0" h="223">
                  <a:moveTo>
                    <a:pt x="78" y="223"/>
                  </a:moveTo>
                  <a:lnTo>
                    <a:pt x="76" y="221"/>
                  </a:lnTo>
                  <a:lnTo>
                    <a:pt x="71" y="211"/>
                  </a:lnTo>
                  <a:lnTo>
                    <a:pt x="67" y="206"/>
                  </a:lnTo>
                  <a:lnTo>
                    <a:pt x="63" y="198"/>
                  </a:lnTo>
                  <a:lnTo>
                    <a:pt x="59" y="191"/>
                  </a:lnTo>
                  <a:lnTo>
                    <a:pt x="55" y="183"/>
                  </a:lnTo>
                  <a:lnTo>
                    <a:pt x="52" y="173"/>
                  </a:lnTo>
                  <a:lnTo>
                    <a:pt x="48" y="164"/>
                  </a:lnTo>
                  <a:lnTo>
                    <a:pt x="44" y="153"/>
                  </a:lnTo>
                  <a:lnTo>
                    <a:pt x="42" y="143"/>
                  </a:lnTo>
                  <a:lnTo>
                    <a:pt x="40" y="134"/>
                  </a:lnTo>
                  <a:lnTo>
                    <a:pt x="40" y="124"/>
                  </a:lnTo>
                  <a:lnTo>
                    <a:pt x="40" y="115"/>
                  </a:lnTo>
                  <a:lnTo>
                    <a:pt x="44" y="105"/>
                  </a:lnTo>
                  <a:lnTo>
                    <a:pt x="46" y="96"/>
                  </a:lnTo>
                  <a:lnTo>
                    <a:pt x="52" y="86"/>
                  </a:lnTo>
                  <a:lnTo>
                    <a:pt x="57" y="78"/>
                  </a:lnTo>
                  <a:lnTo>
                    <a:pt x="63" y="73"/>
                  </a:lnTo>
                  <a:lnTo>
                    <a:pt x="69" y="63"/>
                  </a:lnTo>
                  <a:lnTo>
                    <a:pt x="76" y="57"/>
                  </a:lnTo>
                  <a:lnTo>
                    <a:pt x="84" y="50"/>
                  </a:lnTo>
                  <a:lnTo>
                    <a:pt x="92" y="44"/>
                  </a:lnTo>
                  <a:lnTo>
                    <a:pt x="99" y="38"/>
                  </a:lnTo>
                  <a:lnTo>
                    <a:pt x="105" y="35"/>
                  </a:lnTo>
                  <a:lnTo>
                    <a:pt x="111" y="31"/>
                  </a:lnTo>
                  <a:lnTo>
                    <a:pt x="118" y="27"/>
                  </a:lnTo>
                  <a:lnTo>
                    <a:pt x="126" y="23"/>
                  </a:lnTo>
                  <a:lnTo>
                    <a:pt x="130" y="21"/>
                  </a:lnTo>
                  <a:lnTo>
                    <a:pt x="76" y="0"/>
                  </a:lnTo>
                  <a:lnTo>
                    <a:pt x="74" y="2"/>
                  </a:lnTo>
                  <a:lnTo>
                    <a:pt x="67" y="6"/>
                  </a:lnTo>
                  <a:lnTo>
                    <a:pt x="61" y="8"/>
                  </a:lnTo>
                  <a:lnTo>
                    <a:pt x="57" y="12"/>
                  </a:lnTo>
                  <a:lnTo>
                    <a:pt x="50" y="16"/>
                  </a:lnTo>
                  <a:lnTo>
                    <a:pt x="44" y="23"/>
                  </a:lnTo>
                  <a:lnTo>
                    <a:pt x="38" y="27"/>
                  </a:lnTo>
                  <a:lnTo>
                    <a:pt x="33" y="35"/>
                  </a:lnTo>
                  <a:lnTo>
                    <a:pt x="25" y="40"/>
                  </a:lnTo>
                  <a:lnTo>
                    <a:pt x="19" y="48"/>
                  </a:lnTo>
                  <a:lnTo>
                    <a:pt x="15" y="56"/>
                  </a:lnTo>
                  <a:lnTo>
                    <a:pt x="10" y="65"/>
                  </a:lnTo>
                  <a:lnTo>
                    <a:pt x="8" y="75"/>
                  </a:lnTo>
                  <a:lnTo>
                    <a:pt x="4" y="84"/>
                  </a:lnTo>
                  <a:lnTo>
                    <a:pt x="2" y="92"/>
                  </a:lnTo>
                  <a:lnTo>
                    <a:pt x="2" y="101"/>
                  </a:lnTo>
                  <a:lnTo>
                    <a:pt x="0" y="111"/>
                  </a:lnTo>
                  <a:lnTo>
                    <a:pt x="2" y="122"/>
                  </a:lnTo>
                  <a:lnTo>
                    <a:pt x="2" y="132"/>
                  </a:lnTo>
                  <a:lnTo>
                    <a:pt x="4" y="141"/>
                  </a:lnTo>
                  <a:lnTo>
                    <a:pt x="8" y="151"/>
                  </a:lnTo>
                  <a:lnTo>
                    <a:pt x="10" y="160"/>
                  </a:lnTo>
                  <a:lnTo>
                    <a:pt x="12" y="168"/>
                  </a:lnTo>
                  <a:lnTo>
                    <a:pt x="15" y="177"/>
                  </a:lnTo>
                  <a:lnTo>
                    <a:pt x="17" y="183"/>
                  </a:lnTo>
                  <a:lnTo>
                    <a:pt x="21" y="191"/>
                  </a:lnTo>
                  <a:lnTo>
                    <a:pt x="25" y="198"/>
                  </a:lnTo>
                  <a:lnTo>
                    <a:pt x="27" y="202"/>
                  </a:lnTo>
                  <a:lnTo>
                    <a:pt x="78" y="2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Freeform 50">
              <a:extLst>
                <a:ext uri="{FF2B5EF4-FFF2-40B4-BE49-F238E27FC236}">
                  <a16:creationId xmlns:a16="http://schemas.microsoft.com/office/drawing/2014/main" id="{597FABA3-DFBE-486C-8B5D-257BB749B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3074"/>
              <a:ext cx="59" cy="112"/>
            </a:xfrm>
            <a:custGeom>
              <a:avLst/>
              <a:gdLst>
                <a:gd name="T0" fmla="*/ 50 w 118"/>
                <a:gd name="T1" fmla="*/ 208 h 225"/>
                <a:gd name="T2" fmla="*/ 46 w 118"/>
                <a:gd name="T3" fmla="*/ 204 h 225"/>
                <a:gd name="T4" fmla="*/ 40 w 118"/>
                <a:gd name="T5" fmla="*/ 196 h 225"/>
                <a:gd name="T6" fmla="*/ 36 w 118"/>
                <a:gd name="T7" fmla="*/ 189 h 225"/>
                <a:gd name="T8" fmla="*/ 31 w 118"/>
                <a:gd name="T9" fmla="*/ 183 h 225"/>
                <a:gd name="T10" fmla="*/ 27 w 118"/>
                <a:gd name="T11" fmla="*/ 173 h 225"/>
                <a:gd name="T12" fmla="*/ 23 w 118"/>
                <a:gd name="T13" fmla="*/ 166 h 225"/>
                <a:gd name="T14" fmla="*/ 17 w 118"/>
                <a:gd name="T15" fmla="*/ 156 h 225"/>
                <a:gd name="T16" fmla="*/ 14 w 118"/>
                <a:gd name="T17" fmla="*/ 147 h 225"/>
                <a:gd name="T18" fmla="*/ 8 w 118"/>
                <a:gd name="T19" fmla="*/ 135 h 225"/>
                <a:gd name="T20" fmla="*/ 6 w 118"/>
                <a:gd name="T21" fmla="*/ 126 h 225"/>
                <a:gd name="T22" fmla="*/ 2 w 118"/>
                <a:gd name="T23" fmla="*/ 116 h 225"/>
                <a:gd name="T24" fmla="*/ 0 w 118"/>
                <a:gd name="T25" fmla="*/ 105 h 225"/>
                <a:gd name="T26" fmla="*/ 0 w 118"/>
                <a:gd name="T27" fmla="*/ 95 h 225"/>
                <a:gd name="T28" fmla="*/ 2 w 118"/>
                <a:gd name="T29" fmla="*/ 86 h 225"/>
                <a:gd name="T30" fmla="*/ 4 w 118"/>
                <a:gd name="T31" fmla="*/ 76 h 225"/>
                <a:gd name="T32" fmla="*/ 6 w 118"/>
                <a:gd name="T33" fmla="*/ 67 h 225"/>
                <a:gd name="T34" fmla="*/ 10 w 118"/>
                <a:gd name="T35" fmla="*/ 57 h 225"/>
                <a:gd name="T36" fmla="*/ 16 w 118"/>
                <a:gd name="T37" fmla="*/ 50 h 225"/>
                <a:gd name="T38" fmla="*/ 21 w 118"/>
                <a:gd name="T39" fmla="*/ 42 h 225"/>
                <a:gd name="T40" fmla="*/ 27 w 118"/>
                <a:gd name="T41" fmla="*/ 35 h 225"/>
                <a:gd name="T42" fmla="*/ 35 w 118"/>
                <a:gd name="T43" fmla="*/ 29 h 225"/>
                <a:gd name="T44" fmla="*/ 42 w 118"/>
                <a:gd name="T45" fmla="*/ 23 h 225"/>
                <a:gd name="T46" fmla="*/ 48 w 118"/>
                <a:gd name="T47" fmla="*/ 17 h 225"/>
                <a:gd name="T48" fmla="*/ 55 w 118"/>
                <a:gd name="T49" fmla="*/ 12 h 225"/>
                <a:gd name="T50" fmla="*/ 61 w 118"/>
                <a:gd name="T51" fmla="*/ 8 h 225"/>
                <a:gd name="T52" fmla="*/ 67 w 118"/>
                <a:gd name="T53" fmla="*/ 4 h 225"/>
                <a:gd name="T54" fmla="*/ 74 w 118"/>
                <a:gd name="T55" fmla="*/ 0 h 225"/>
                <a:gd name="T56" fmla="*/ 80 w 118"/>
                <a:gd name="T57" fmla="*/ 0 h 225"/>
                <a:gd name="T58" fmla="*/ 118 w 118"/>
                <a:gd name="T59" fmla="*/ 17 h 225"/>
                <a:gd name="T60" fmla="*/ 114 w 118"/>
                <a:gd name="T61" fmla="*/ 17 h 225"/>
                <a:gd name="T62" fmla="*/ 107 w 118"/>
                <a:gd name="T63" fmla="*/ 23 h 225"/>
                <a:gd name="T64" fmla="*/ 99 w 118"/>
                <a:gd name="T65" fmla="*/ 25 h 225"/>
                <a:gd name="T66" fmla="*/ 93 w 118"/>
                <a:gd name="T67" fmla="*/ 27 h 225"/>
                <a:gd name="T68" fmla="*/ 88 w 118"/>
                <a:gd name="T69" fmla="*/ 33 h 225"/>
                <a:gd name="T70" fmla="*/ 80 w 118"/>
                <a:gd name="T71" fmla="*/ 36 h 225"/>
                <a:gd name="T72" fmla="*/ 73 w 118"/>
                <a:gd name="T73" fmla="*/ 42 h 225"/>
                <a:gd name="T74" fmla="*/ 65 w 118"/>
                <a:gd name="T75" fmla="*/ 48 h 225"/>
                <a:gd name="T76" fmla="*/ 59 w 118"/>
                <a:gd name="T77" fmla="*/ 54 h 225"/>
                <a:gd name="T78" fmla="*/ 54 w 118"/>
                <a:gd name="T79" fmla="*/ 61 h 225"/>
                <a:gd name="T80" fmla="*/ 48 w 118"/>
                <a:gd name="T81" fmla="*/ 69 h 225"/>
                <a:gd name="T82" fmla="*/ 46 w 118"/>
                <a:gd name="T83" fmla="*/ 78 h 225"/>
                <a:gd name="T84" fmla="*/ 42 w 118"/>
                <a:gd name="T85" fmla="*/ 86 h 225"/>
                <a:gd name="T86" fmla="*/ 40 w 118"/>
                <a:gd name="T87" fmla="*/ 97 h 225"/>
                <a:gd name="T88" fmla="*/ 40 w 118"/>
                <a:gd name="T89" fmla="*/ 107 h 225"/>
                <a:gd name="T90" fmla="*/ 40 w 118"/>
                <a:gd name="T91" fmla="*/ 116 h 225"/>
                <a:gd name="T92" fmla="*/ 42 w 118"/>
                <a:gd name="T93" fmla="*/ 126 h 225"/>
                <a:gd name="T94" fmla="*/ 46 w 118"/>
                <a:gd name="T95" fmla="*/ 137 h 225"/>
                <a:gd name="T96" fmla="*/ 50 w 118"/>
                <a:gd name="T97" fmla="*/ 149 h 225"/>
                <a:gd name="T98" fmla="*/ 54 w 118"/>
                <a:gd name="T99" fmla="*/ 158 h 225"/>
                <a:gd name="T100" fmla="*/ 57 w 118"/>
                <a:gd name="T101" fmla="*/ 170 h 225"/>
                <a:gd name="T102" fmla="*/ 65 w 118"/>
                <a:gd name="T103" fmla="*/ 181 h 225"/>
                <a:gd name="T104" fmla="*/ 71 w 118"/>
                <a:gd name="T105" fmla="*/ 189 h 225"/>
                <a:gd name="T106" fmla="*/ 74 w 118"/>
                <a:gd name="T107" fmla="*/ 198 h 225"/>
                <a:gd name="T108" fmla="*/ 80 w 118"/>
                <a:gd name="T109" fmla="*/ 204 h 225"/>
                <a:gd name="T110" fmla="*/ 84 w 118"/>
                <a:gd name="T111" fmla="*/ 211 h 225"/>
                <a:gd name="T112" fmla="*/ 92 w 118"/>
                <a:gd name="T113" fmla="*/ 221 h 225"/>
                <a:gd name="T114" fmla="*/ 95 w 118"/>
                <a:gd name="T115" fmla="*/ 225 h 225"/>
                <a:gd name="T116" fmla="*/ 50 w 118"/>
                <a:gd name="T117" fmla="*/ 208 h 225"/>
                <a:gd name="T118" fmla="*/ 50 w 118"/>
                <a:gd name="T119" fmla="*/ 208 h 2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8"/>
                <a:gd name="T181" fmla="*/ 0 h 225"/>
                <a:gd name="T182" fmla="*/ 118 w 118"/>
                <a:gd name="T183" fmla="*/ 225 h 2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8" h="225">
                  <a:moveTo>
                    <a:pt x="50" y="208"/>
                  </a:moveTo>
                  <a:lnTo>
                    <a:pt x="46" y="204"/>
                  </a:lnTo>
                  <a:lnTo>
                    <a:pt x="40" y="196"/>
                  </a:lnTo>
                  <a:lnTo>
                    <a:pt x="36" y="189"/>
                  </a:lnTo>
                  <a:lnTo>
                    <a:pt x="31" y="183"/>
                  </a:lnTo>
                  <a:lnTo>
                    <a:pt x="27" y="173"/>
                  </a:lnTo>
                  <a:lnTo>
                    <a:pt x="23" y="166"/>
                  </a:lnTo>
                  <a:lnTo>
                    <a:pt x="17" y="156"/>
                  </a:lnTo>
                  <a:lnTo>
                    <a:pt x="14" y="147"/>
                  </a:lnTo>
                  <a:lnTo>
                    <a:pt x="8" y="135"/>
                  </a:lnTo>
                  <a:lnTo>
                    <a:pt x="6" y="126"/>
                  </a:lnTo>
                  <a:lnTo>
                    <a:pt x="2" y="116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2" y="86"/>
                  </a:lnTo>
                  <a:lnTo>
                    <a:pt x="4" y="76"/>
                  </a:lnTo>
                  <a:lnTo>
                    <a:pt x="6" y="67"/>
                  </a:lnTo>
                  <a:lnTo>
                    <a:pt x="10" y="57"/>
                  </a:lnTo>
                  <a:lnTo>
                    <a:pt x="16" y="50"/>
                  </a:lnTo>
                  <a:lnTo>
                    <a:pt x="21" y="42"/>
                  </a:lnTo>
                  <a:lnTo>
                    <a:pt x="27" y="35"/>
                  </a:lnTo>
                  <a:lnTo>
                    <a:pt x="35" y="29"/>
                  </a:lnTo>
                  <a:lnTo>
                    <a:pt x="42" y="23"/>
                  </a:lnTo>
                  <a:lnTo>
                    <a:pt x="48" y="17"/>
                  </a:lnTo>
                  <a:lnTo>
                    <a:pt x="55" y="12"/>
                  </a:lnTo>
                  <a:lnTo>
                    <a:pt x="61" y="8"/>
                  </a:lnTo>
                  <a:lnTo>
                    <a:pt x="67" y="4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118" y="17"/>
                  </a:lnTo>
                  <a:lnTo>
                    <a:pt x="114" y="17"/>
                  </a:lnTo>
                  <a:lnTo>
                    <a:pt x="107" y="23"/>
                  </a:lnTo>
                  <a:lnTo>
                    <a:pt x="99" y="25"/>
                  </a:lnTo>
                  <a:lnTo>
                    <a:pt x="93" y="27"/>
                  </a:lnTo>
                  <a:lnTo>
                    <a:pt x="88" y="33"/>
                  </a:lnTo>
                  <a:lnTo>
                    <a:pt x="80" y="36"/>
                  </a:lnTo>
                  <a:lnTo>
                    <a:pt x="73" y="42"/>
                  </a:lnTo>
                  <a:lnTo>
                    <a:pt x="65" y="48"/>
                  </a:lnTo>
                  <a:lnTo>
                    <a:pt x="59" y="54"/>
                  </a:lnTo>
                  <a:lnTo>
                    <a:pt x="54" y="61"/>
                  </a:lnTo>
                  <a:lnTo>
                    <a:pt x="48" y="69"/>
                  </a:lnTo>
                  <a:lnTo>
                    <a:pt x="46" y="78"/>
                  </a:lnTo>
                  <a:lnTo>
                    <a:pt x="42" y="86"/>
                  </a:lnTo>
                  <a:lnTo>
                    <a:pt x="40" y="97"/>
                  </a:lnTo>
                  <a:lnTo>
                    <a:pt x="40" y="107"/>
                  </a:lnTo>
                  <a:lnTo>
                    <a:pt x="40" y="116"/>
                  </a:lnTo>
                  <a:lnTo>
                    <a:pt x="42" y="126"/>
                  </a:lnTo>
                  <a:lnTo>
                    <a:pt x="46" y="137"/>
                  </a:lnTo>
                  <a:lnTo>
                    <a:pt x="50" y="149"/>
                  </a:lnTo>
                  <a:lnTo>
                    <a:pt x="54" y="158"/>
                  </a:lnTo>
                  <a:lnTo>
                    <a:pt x="57" y="170"/>
                  </a:lnTo>
                  <a:lnTo>
                    <a:pt x="65" y="181"/>
                  </a:lnTo>
                  <a:lnTo>
                    <a:pt x="71" y="189"/>
                  </a:lnTo>
                  <a:lnTo>
                    <a:pt x="74" y="198"/>
                  </a:lnTo>
                  <a:lnTo>
                    <a:pt x="80" y="204"/>
                  </a:lnTo>
                  <a:lnTo>
                    <a:pt x="84" y="211"/>
                  </a:lnTo>
                  <a:lnTo>
                    <a:pt x="92" y="221"/>
                  </a:lnTo>
                  <a:lnTo>
                    <a:pt x="95" y="225"/>
                  </a:lnTo>
                  <a:lnTo>
                    <a:pt x="50" y="2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Freeform 51">
              <a:extLst>
                <a:ext uri="{FF2B5EF4-FFF2-40B4-BE49-F238E27FC236}">
                  <a16:creationId xmlns:a16="http://schemas.microsoft.com/office/drawing/2014/main" id="{CBB3EBE6-6298-42E1-AF01-991D2BB17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" y="3037"/>
              <a:ext cx="72" cy="114"/>
            </a:xfrm>
            <a:custGeom>
              <a:avLst/>
              <a:gdLst>
                <a:gd name="T0" fmla="*/ 95 w 143"/>
                <a:gd name="T1" fmla="*/ 228 h 228"/>
                <a:gd name="T2" fmla="*/ 94 w 143"/>
                <a:gd name="T3" fmla="*/ 226 h 228"/>
                <a:gd name="T4" fmla="*/ 92 w 143"/>
                <a:gd name="T5" fmla="*/ 225 h 228"/>
                <a:gd name="T6" fmla="*/ 90 w 143"/>
                <a:gd name="T7" fmla="*/ 219 h 228"/>
                <a:gd name="T8" fmla="*/ 86 w 143"/>
                <a:gd name="T9" fmla="*/ 213 h 228"/>
                <a:gd name="T10" fmla="*/ 82 w 143"/>
                <a:gd name="T11" fmla="*/ 206 h 228"/>
                <a:gd name="T12" fmla="*/ 78 w 143"/>
                <a:gd name="T13" fmla="*/ 198 h 228"/>
                <a:gd name="T14" fmla="*/ 73 w 143"/>
                <a:gd name="T15" fmla="*/ 187 h 228"/>
                <a:gd name="T16" fmla="*/ 69 w 143"/>
                <a:gd name="T17" fmla="*/ 179 h 228"/>
                <a:gd name="T18" fmla="*/ 65 w 143"/>
                <a:gd name="T19" fmla="*/ 168 h 228"/>
                <a:gd name="T20" fmla="*/ 61 w 143"/>
                <a:gd name="T21" fmla="*/ 156 h 228"/>
                <a:gd name="T22" fmla="*/ 57 w 143"/>
                <a:gd name="T23" fmla="*/ 145 h 228"/>
                <a:gd name="T24" fmla="*/ 56 w 143"/>
                <a:gd name="T25" fmla="*/ 135 h 228"/>
                <a:gd name="T26" fmla="*/ 54 w 143"/>
                <a:gd name="T27" fmla="*/ 124 h 228"/>
                <a:gd name="T28" fmla="*/ 54 w 143"/>
                <a:gd name="T29" fmla="*/ 112 h 228"/>
                <a:gd name="T30" fmla="*/ 54 w 143"/>
                <a:gd name="T31" fmla="*/ 103 h 228"/>
                <a:gd name="T32" fmla="*/ 57 w 143"/>
                <a:gd name="T33" fmla="*/ 93 h 228"/>
                <a:gd name="T34" fmla="*/ 59 w 143"/>
                <a:gd name="T35" fmla="*/ 84 h 228"/>
                <a:gd name="T36" fmla="*/ 65 w 143"/>
                <a:gd name="T37" fmla="*/ 76 h 228"/>
                <a:gd name="T38" fmla="*/ 69 w 143"/>
                <a:gd name="T39" fmla="*/ 69 h 228"/>
                <a:gd name="T40" fmla="*/ 76 w 143"/>
                <a:gd name="T41" fmla="*/ 61 h 228"/>
                <a:gd name="T42" fmla="*/ 82 w 143"/>
                <a:gd name="T43" fmla="*/ 53 h 228"/>
                <a:gd name="T44" fmla="*/ 90 w 143"/>
                <a:gd name="T45" fmla="*/ 48 h 228"/>
                <a:gd name="T46" fmla="*/ 97 w 143"/>
                <a:gd name="T47" fmla="*/ 42 h 228"/>
                <a:gd name="T48" fmla="*/ 105 w 143"/>
                <a:gd name="T49" fmla="*/ 36 h 228"/>
                <a:gd name="T50" fmla="*/ 111 w 143"/>
                <a:gd name="T51" fmla="*/ 33 h 228"/>
                <a:gd name="T52" fmla="*/ 118 w 143"/>
                <a:gd name="T53" fmla="*/ 27 h 228"/>
                <a:gd name="T54" fmla="*/ 124 w 143"/>
                <a:gd name="T55" fmla="*/ 25 h 228"/>
                <a:gd name="T56" fmla="*/ 132 w 143"/>
                <a:gd name="T57" fmla="*/ 21 h 228"/>
                <a:gd name="T58" fmla="*/ 139 w 143"/>
                <a:gd name="T59" fmla="*/ 17 h 228"/>
                <a:gd name="T60" fmla="*/ 143 w 143"/>
                <a:gd name="T61" fmla="*/ 17 h 228"/>
                <a:gd name="T62" fmla="*/ 80 w 143"/>
                <a:gd name="T63" fmla="*/ 0 h 228"/>
                <a:gd name="T64" fmla="*/ 76 w 143"/>
                <a:gd name="T65" fmla="*/ 0 h 228"/>
                <a:gd name="T66" fmla="*/ 69 w 143"/>
                <a:gd name="T67" fmla="*/ 4 h 228"/>
                <a:gd name="T68" fmla="*/ 63 w 143"/>
                <a:gd name="T69" fmla="*/ 8 h 228"/>
                <a:gd name="T70" fmla="*/ 57 w 143"/>
                <a:gd name="T71" fmla="*/ 12 h 228"/>
                <a:gd name="T72" fmla="*/ 52 w 143"/>
                <a:gd name="T73" fmla="*/ 15 h 228"/>
                <a:gd name="T74" fmla="*/ 46 w 143"/>
                <a:gd name="T75" fmla="*/ 21 h 228"/>
                <a:gd name="T76" fmla="*/ 38 w 143"/>
                <a:gd name="T77" fmla="*/ 27 h 228"/>
                <a:gd name="T78" fmla="*/ 31 w 143"/>
                <a:gd name="T79" fmla="*/ 33 h 228"/>
                <a:gd name="T80" fmla="*/ 25 w 143"/>
                <a:gd name="T81" fmla="*/ 40 h 228"/>
                <a:gd name="T82" fmla="*/ 19 w 143"/>
                <a:gd name="T83" fmla="*/ 46 h 228"/>
                <a:gd name="T84" fmla="*/ 14 w 143"/>
                <a:gd name="T85" fmla="*/ 53 h 228"/>
                <a:gd name="T86" fmla="*/ 8 w 143"/>
                <a:gd name="T87" fmla="*/ 63 h 228"/>
                <a:gd name="T88" fmla="*/ 6 w 143"/>
                <a:gd name="T89" fmla="*/ 72 h 228"/>
                <a:gd name="T90" fmla="*/ 4 w 143"/>
                <a:gd name="T91" fmla="*/ 82 h 228"/>
                <a:gd name="T92" fmla="*/ 0 w 143"/>
                <a:gd name="T93" fmla="*/ 91 h 228"/>
                <a:gd name="T94" fmla="*/ 0 w 143"/>
                <a:gd name="T95" fmla="*/ 101 h 228"/>
                <a:gd name="T96" fmla="*/ 0 w 143"/>
                <a:gd name="T97" fmla="*/ 110 h 228"/>
                <a:gd name="T98" fmla="*/ 4 w 143"/>
                <a:gd name="T99" fmla="*/ 120 h 228"/>
                <a:gd name="T100" fmla="*/ 6 w 143"/>
                <a:gd name="T101" fmla="*/ 131 h 228"/>
                <a:gd name="T102" fmla="*/ 8 w 143"/>
                <a:gd name="T103" fmla="*/ 141 h 228"/>
                <a:gd name="T104" fmla="*/ 12 w 143"/>
                <a:gd name="T105" fmla="*/ 150 h 228"/>
                <a:gd name="T106" fmla="*/ 16 w 143"/>
                <a:gd name="T107" fmla="*/ 160 h 228"/>
                <a:gd name="T108" fmla="*/ 18 w 143"/>
                <a:gd name="T109" fmla="*/ 168 h 228"/>
                <a:gd name="T110" fmla="*/ 19 w 143"/>
                <a:gd name="T111" fmla="*/ 177 h 228"/>
                <a:gd name="T112" fmla="*/ 23 w 143"/>
                <a:gd name="T113" fmla="*/ 185 h 228"/>
                <a:gd name="T114" fmla="*/ 27 w 143"/>
                <a:gd name="T115" fmla="*/ 192 h 228"/>
                <a:gd name="T116" fmla="*/ 31 w 143"/>
                <a:gd name="T117" fmla="*/ 200 h 228"/>
                <a:gd name="T118" fmla="*/ 33 w 143"/>
                <a:gd name="T119" fmla="*/ 206 h 228"/>
                <a:gd name="T120" fmla="*/ 95 w 143"/>
                <a:gd name="T121" fmla="*/ 228 h 228"/>
                <a:gd name="T122" fmla="*/ 95 w 143"/>
                <a:gd name="T123" fmla="*/ 228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3"/>
                <a:gd name="T187" fmla="*/ 0 h 228"/>
                <a:gd name="T188" fmla="*/ 143 w 143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3" h="228">
                  <a:moveTo>
                    <a:pt x="95" y="228"/>
                  </a:moveTo>
                  <a:lnTo>
                    <a:pt x="94" y="226"/>
                  </a:lnTo>
                  <a:lnTo>
                    <a:pt x="92" y="225"/>
                  </a:lnTo>
                  <a:lnTo>
                    <a:pt x="90" y="219"/>
                  </a:lnTo>
                  <a:lnTo>
                    <a:pt x="86" y="213"/>
                  </a:lnTo>
                  <a:lnTo>
                    <a:pt x="82" y="206"/>
                  </a:lnTo>
                  <a:lnTo>
                    <a:pt x="78" y="198"/>
                  </a:lnTo>
                  <a:lnTo>
                    <a:pt x="73" y="187"/>
                  </a:lnTo>
                  <a:lnTo>
                    <a:pt x="69" y="179"/>
                  </a:lnTo>
                  <a:lnTo>
                    <a:pt x="65" y="168"/>
                  </a:lnTo>
                  <a:lnTo>
                    <a:pt x="61" y="156"/>
                  </a:lnTo>
                  <a:lnTo>
                    <a:pt x="57" y="145"/>
                  </a:lnTo>
                  <a:lnTo>
                    <a:pt x="56" y="135"/>
                  </a:lnTo>
                  <a:lnTo>
                    <a:pt x="54" y="124"/>
                  </a:lnTo>
                  <a:lnTo>
                    <a:pt x="54" y="112"/>
                  </a:lnTo>
                  <a:lnTo>
                    <a:pt x="54" y="103"/>
                  </a:lnTo>
                  <a:lnTo>
                    <a:pt x="57" y="93"/>
                  </a:lnTo>
                  <a:lnTo>
                    <a:pt x="59" y="84"/>
                  </a:lnTo>
                  <a:lnTo>
                    <a:pt x="65" y="76"/>
                  </a:lnTo>
                  <a:lnTo>
                    <a:pt x="69" y="69"/>
                  </a:lnTo>
                  <a:lnTo>
                    <a:pt x="76" y="61"/>
                  </a:lnTo>
                  <a:lnTo>
                    <a:pt x="82" y="53"/>
                  </a:lnTo>
                  <a:lnTo>
                    <a:pt x="90" y="48"/>
                  </a:lnTo>
                  <a:lnTo>
                    <a:pt x="97" y="42"/>
                  </a:lnTo>
                  <a:lnTo>
                    <a:pt x="105" y="36"/>
                  </a:lnTo>
                  <a:lnTo>
                    <a:pt x="111" y="33"/>
                  </a:lnTo>
                  <a:lnTo>
                    <a:pt x="118" y="27"/>
                  </a:lnTo>
                  <a:lnTo>
                    <a:pt x="124" y="25"/>
                  </a:lnTo>
                  <a:lnTo>
                    <a:pt x="132" y="21"/>
                  </a:lnTo>
                  <a:lnTo>
                    <a:pt x="139" y="17"/>
                  </a:lnTo>
                  <a:lnTo>
                    <a:pt x="143" y="17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9" y="4"/>
                  </a:lnTo>
                  <a:lnTo>
                    <a:pt x="63" y="8"/>
                  </a:lnTo>
                  <a:lnTo>
                    <a:pt x="57" y="12"/>
                  </a:lnTo>
                  <a:lnTo>
                    <a:pt x="52" y="15"/>
                  </a:lnTo>
                  <a:lnTo>
                    <a:pt x="46" y="21"/>
                  </a:lnTo>
                  <a:lnTo>
                    <a:pt x="38" y="27"/>
                  </a:lnTo>
                  <a:lnTo>
                    <a:pt x="31" y="33"/>
                  </a:lnTo>
                  <a:lnTo>
                    <a:pt x="25" y="40"/>
                  </a:lnTo>
                  <a:lnTo>
                    <a:pt x="19" y="46"/>
                  </a:lnTo>
                  <a:lnTo>
                    <a:pt x="14" y="53"/>
                  </a:lnTo>
                  <a:lnTo>
                    <a:pt x="8" y="63"/>
                  </a:lnTo>
                  <a:lnTo>
                    <a:pt x="6" y="72"/>
                  </a:lnTo>
                  <a:lnTo>
                    <a:pt x="4" y="82"/>
                  </a:lnTo>
                  <a:lnTo>
                    <a:pt x="0" y="91"/>
                  </a:lnTo>
                  <a:lnTo>
                    <a:pt x="0" y="101"/>
                  </a:lnTo>
                  <a:lnTo>
                    <a:pt x="0" y="110"/>
                  </a:lnTo>
                  <a:lnTo>
                    <a:pt x="4" y="120"/>
                  </a:lnTo>
                  <a:lnTo>
                    <a:pt x="6" y="131"/>
                  </a:lnTo>
                  <a:lnTo>
                    <a:pt x="8" y="141"/>
                  </a:lnTo>
                  <a:lnTo>
                    <a:pt x="12" y="150"/>
                  </a:lnTo>
                  <a:lnTo>
                    <a:pt x="16" y="160"/>
                  </a:lnTo>
                  <a:lnTo>
                    <a:pt x="18" y="168"/>
                  </a:lnTo>
                  <a:lnTo>
                    <a:pt x="19" y="177"/>
                  </a:lnTo>
                  <a:lnTo>
                    <a:pt x="23" y="185"/>
                  </a:lnTo>
                  <a:lnTo>
                    <a:pt x="27" y="192"/>
                  </a:lnTo>
                  <a:lnTo>
                    <a:pt x="31" y="200"/>
                  </a:lnTo>
                  <a:lnTo>
                    <a:pt x="33" y="206"/>
                  </a:lnTo>
                  <a:lnTo>
                    <a:pt x="95" y="2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Freeform 52">
              <a:extLst>
                <a:ext uri="{FF2B5EF4-FFF2-40B4-BE49-F238E27FC236}">
                  <a16:creationId xmlns:a16="http://schemas.microsoft.com/office/drawing/2014/main" id="{5A273463-4512-4953-9A6B-BA1F76E6E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6" y="3090"/>
              <a:ext cx="131" cy="80"/>
            </a:xfrm>
            <a:custGeom>
              <a:avLst/>
              <a:gdLst>
                <a:gd name="T0" fmla="*/ 0 w 260"/>
                <a:gd name="T1" fmla="*/ 51 h 159"/>
                <a:gd name="T2" fmla="*/ 9 w 260"/>
                <a:gd name="T3" fmla="*/ 38 h 159"/>
                <a:gd name="T4" fmla="*/ 19 w 260"/>
                <a:gd name="T5" fmla="*/ 28 h 159"/>
                <a:gd name="T6" fmla="*/ 32 w 260"/>
                <a:gd name="T7" fmla="*/ 19 h 159"/>
                <a:gd name="T8" fmla="*/ 42 w 260"/>
                <a:gd name="T9" fmla="*/ 9 h 159"/>
                <a:gd name="T10" fmla="*/ 57 w 260"/>
                <a:gd name="T11" fmla="*/ 0 h 159"/>
                <a:gd name="T12" fmla="*/ 63 w 260"/>
                <a:gd name="T13" fmla="*/ 0 h 159"/>
                <a:gd name="T14" fmla="*/ 72 w 260"/>
                <a:gd name="T15" fmla="*/ 2 h 159"/>
                <a:gd name="T16" fmla="*/ 84 w 260"/>
                <a:gd name="T17" fmla="*/ 5 h 159"/>
                <a:gd name="T18" fmla="*/ 95 w 260"/>
                <a:gd name="T19" fmla="*/ 11 h 159"/>
                <a:gd name="T20" fmla="*/ 108 w 260"/>
                <a:gd name="T21" fmla="*/ 15 h 159"/>
                <a:gd name="T22" fmla="*/ 124 w 260"/>
                <a:gd name="T23" fmla="*/ 21 h 159"/>
                <a:gd name="T24" fmla="*/ 135 w 260"/>
                <a:gd name="T25" fmla="*/ 26 h 159"/>
                <a:gd name="T26" fmla="*/ 150 w 260"/>
                <a:gd name="T27" fmla="*/ 34 h 159"/>
                <a:gd name="T28" fmla="*/ 169 w 260"/>
                <a:gd name="T29" fmla="*/ 43 h 159"/>
                <a:gd name="T30" fmla="*/ 186 w 260"/>
                <a:gd name="T31" fmla="*/ 53 h 159"/>
                <a:gd name="T32" fmla="*/ 203 w 260"/>
                <a:gd name="T33" fmla="*/ 62 h 159"/>
                <a:gd name="T34" fmla="*/ 221 w 260"/>
                <a:gd name="T35" fmla="*/ 78 h 159"/>
                <a:gd name="T36" fmla="*/ 236 w 260"/>
                <a:gd name="T37" fmla="*/ 95 h 159"/>
                <a:gd name="T38" fmla="*/ 249 w 260"/>
                <a:gd name="T39" fmla="*/ 112 h 159"/>
                <a:gd name="T40" fmla="*/ 257 w 260"/>
                <a:gd name="T41" fmla="*/ 127 h 159"/>
                <a:gd name="T42" fmla="*/ 259 w 260"/>
                <a:gd name="T43" fmla="*/ 142 h 159"/>
                <a:gd name="T44" fmla="*/ 255 w 260"/>
                <a:gd name="T45" fmla="*/ 152 h 159"/>
                <a:gd name="T46" fmla="*/ 243 w 260"/>
                <a:gd name="T47" fmla="*/ 157 h 159"/>
                <a:gd name="T48" fmla="*/ 226 w 260"/>
                <a:gd name="T49" fmla="*/ 157 h 159"/>
                <a:gd name="T50" fmla="*/ 209 w 260"/>
                <a:gd name="T51" fmla="*/ 154 h 159"/>
                <a:gd name="T52" fmla="*/ 194 w 260"/>
                <a:gd name="T53" fmla="*/ 148 h 159"/>
                <a:gd name="T54" fmla="*/ 177 w 260"/>
                <a:gd name="T55" fmla="*/ 142 h 159"/>
                <a:gd name="T56" fmla="*/ 162 w 260"/>
                <a:gd name="T57" fmla="*/ 135 h 159"/>
                <a:gd name="T58" fmla="*/ 144 w 260"/>
                <a:gd name="T59" fmla="*/ 127 h 159"/>
                <a:gd name="T60" fmla="*/ 125 w 260"/>
                <a:gd name="T61" fmla="*/ 118 h 159"/>
                <a:gd name="T62" fmla="*/ 108 w 260"/>
                <a:gd name="T63" fmla="*/ 110 h 159"/>
                <a:gd name="T64" fmla="*/ 91 w 260"/>
                <a:gd name="T65" fmla="*/ 100 h 159"/>
                <a:gd name="T66" fmla="*/ 72 w 260"/>
                <a:gd name="T67" fmla="*/ 93 h 159"/>
                <a:gd name="T68" fmla="*/ 57 w 260"/>
                <a:gd name="T69" fmla="*/ 83 h 159"/>
                <a:gd name="T70" fmla="*/ 42 w 260"/>
                <a:gd name="T71" fmla="*/ 76 h 159"/>
                <a:gd name="T72" fmla="*/ 30 w 260"/>
                <a:gd name="T73" fmla="*/ 70 h 159"/>
                <a:gd name="T74" fmla="*/ 13 w 260"/>
                <a:gd name="T75" fmla="*/ 61 h 159"/>
                <a:gd name="T76" fmla="*/ 0 w 260"/>
                <a:gd name="T77" fmla="*/ 55 h 159"/>
                <a:gd name="T78" fmla="*/ 0 w 260"/>
                <a:gd name="T79" fmla="*/ 55 h 15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60"/>
                <a:gd name="T121" fmla="*/ 0 h 159"/>
                <a:gd name="T122" fmla="*/ 260 w 260"/>
                <a:gd name="T123" fmla="*/ 159 h 15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60" h="159">
                  <a:moveTo>
                    <a:pt x="0" y="55"/>
                  </a:moveTo>
                  <a:lnTo>
                    <a:pt x="0" y="51"/>
                  </a:lnTo>
                  <a:lnTo>
                    <a:pt x="6" y="43"/>
                  </a:lnTo>
                  <a:lnTo>
                    <a:pt x="9" y="38"/>
                  </a:lnTo>
                  <a:lnTo>
                    <a:pt x="13" y="34"/>
                  </a:lnTo>
                  <a:lnTo>
                    <a:pt x="19" y="28"/>
                  </a:lnTo>
                  <a:lnTo>
                    <a:pt x="27" y="24"/>
                  </a:lnTo>
                  <a:lnTo>
                    <a:pt x="32" y="19"/>
                  </a:lnTo>
                  <a:lnTo>
                    <a:pt x="36" y="13"/>
                  </a:lnTo>
                  <a:lnTo>
                    <a:pt x="42" y="9"/>
                  </a:lnTo>
                  <a:lnTo>
                    <a:pt x="49" y="7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8" y="2"/>
                  </a:lnTo>
                  <a:lnTo>
                    <a:pt x="72" y="2"/>
                  </a:lnTo>
                  <a:lnTo>
                    <a:pt x="78" y="3"/>
                  </a:lnTo>
                  <a:lnTo>
                    <a:pt x="84" y="5"/>
                  </a:lnTo>
                  <a:lnTo>
                    <a:pt x="91" y="9"/>
                  </a:lnTo>
                  <a:lnTo>
                    <a:pt x="95" y="11"/>
                  </a:lnTo>
                  <a:lnTo>
                    <a:pt x="103" y="13"/>
                  </a:lnTo>
                  <a:lnTo>
                    <a:pt x="108" y="15"/>
                  </a:lnTo>
                  <a:lnTo>
                    <a:pt x="116" y="19"/>
                  </a:lnTo>
                  <a:lnTo>
                    <a:pt x="124" y="21"/>
                  </a:lnTo>
                  <a:lnTo>
                    <a:pt x="129" y="24"/>
                  </a:lnTo>
                  <a:lnTo>
                    <a:pt x="135" y="26"/>
                  </a:lnTo>
                  <a:lnTo>
                    <a:pt x="143" y="28"/>
                  </a:lnTo>
                  <a:lnTo>
                    <a:pt x="150" y="34"/>
                  </a:lnTo>
                  <a:lnTo>
                    <a:pt x="160" y="38"/>
                  </a:lnTo>
                  <a:lnTo>
                    <a:pt x="169" y="43"/>
                  </a:lnTo>
                  <a:lnTo>
                    <a:pt x="179" y="47"/>
                  </a:lnTo>
                  <a:lnTo>
                    <a:pt x="186" y="53"/>
                  </a:lnTo>
                  <a:lnTo>
                    <a:pt x="196" y="59"/>
                  </a:lnTo>
                  <a:lnTo>
                    <a:pt x="203" y="62"/>
                  </a:lnTo>
                  <a:lnTo>
                    <a:pt x="213" y="70"/>
                  </a:lnTo>
                  <a:lnTo>
                    <a:pt x="221" y="78"/>
                  </a:lnTo>
                  <a:lnTo>
                    <a:pt x="228" y="85"/>
                  </a:lnTo>
                  <a:lnTo>
                    <a:pt x="236" y="95"/>
                  </a:lnTo>
                  <a:lnTo>
                    <a:pt x="243" y="104"/>
                  </a:lnTo>
                  <a:lnTo>
                    <a:pt x="249" y="112"/>
                  </a:lnTo>
                  <a:lnTo>
                    <a:pt x="255" y="119"/>
                  </a:lnTo>
                  <a:lnTo>
                    <a:pt x="257" y="127"/>
                  </a:lnTo>
                  <a:lnTo>
                    <a:pt x="260" y="137"/>
                  </a:lnTo>
                  <a:lnTo>
                    <a:pt x="259" y="142"/>
                  </a:lnTo>
                  <a:lnTo>
                    <a:pt x="259" y="148"/>
                  </a:lnTo>
                  <a:lnTo>
                    <a:pt x="255" y="152"/>
                  </a:lnTo>
                  <a:lnTo>
                    <a:pt x="251" y="156"/>
                  </a:lnTo>
                  <a:lnTo>
                    <a:pt x="243" y="157"/>
                  </a:lnTo>
                  <a:lnTo>
                    <a:pt x="236" y="159"/>
                  </a:lnTo>
                  <a:lnTo>
                    <a:pt x="226" y="157"/>
                  </a:lnTo>
                  <a:lnTo>
                    <a:pt x="217" y="157"/>
                  </a:lnTo>
                  <a:lnTo>
                    <a:pt x="209" y="154"/>
                  </a:lnTo>
                  <a:lnTo>
                    <a:pt x="202" y="152"/>
                  </a:lnTo>
                  <a:lnTo>
                    <a:pt x="194" y="148"/>
                  </a:lnTo>
                  <a:lnTo>
                    <a:pt x="186" y="146"/>
                  </a:lnTo>
                  <a:lnTo>
                    <a:pt x="177" y="142"/>
                  </a:lnTo>
                  <a:lnTo>
                    <a:pt x="169" y="138"/>
                  </a:lnTo>
                  <a:lnTo>
                    <a:pt x="162" y="135"/>
                  </a:lnTo>
                  <a:lnTo>
                    <a:pt x="154" y="133"/>
                  </a:lnTo>
                  <a:lnTo>
                    <a:pt x="144" y="127"/>
                  </a:lnTo>
                  <a:lnTo>
                    <a:pt x="135" y="123"/>
                  </a:lnTo>
                  <a:lnTo>
                    <a:pt x="125" y="118"/>
                  </a:lnTo>
                  <a:lnTo>
                    <a:pt x="118" y="116"/>
                  </a:lnTo>
                  <a:lnTo>
                    <a:pt x="108" y="110"/>
                  </a:lnTo>
                  <a:lnTo>
                    <a:pt x="99" y="106"/>
                  </a:lnTo>
                  <a:lnTo>
                    <a:pt x="91" y="100"/>
                  </a:lnTo>
                  <a:lnTo>
                    <a:pt x="82" y="99"/>
                  </a:lnTo>
                  <a:lnTo>
                    <a:pt x="72" y="93"/>
                  </a:lnTo>
                  <a:lnTo>
                    <a:pt x="65" y="87"/>
                  </a:lnTo>
                  <a:lnTo>
                    <a:pt x="57" y="83"/>
                  </a:lnTo>
                  <a:lnTo>
                    <a:pt x="49" y="80"/>
                  </a:lnTo>
                  <a:lnTo>
                    <a:pt x="42" y="76"/>
                  </a:lnTo>
                  <a:lnTo>
                    <a:pt x="36" y="74"/>
                  </a:lnTo>
                  <a:lnTo>
                    <a:pt x="30" y="70"/>
                  </a:lnTo>
                  <a:lnTo>
                    <a:pt x="25" y="68"/>
                  </a:lnTo>
                  <a:lnTo>
                    <a:pt x="13" y="61"/>
                  </a:lnTo>
                  <a:lnTo>
                    <a:pt x="6" y="5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90" name="Line 54">
            <a:extLst>
              <a:ext uri="{FF2B5EF4-FFF2-40B4-BE49-F238E27FC236}">
                <a16:creationId xmlns:a16="http://schemas.microsoft.com/office/drawing/2014/main" id="{7AC9CE1D-DE01-459F-A688-3AE8695F41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3733800"/>
            <a:ext cx="16764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1" name="Line 55">
            <a:extLst>
              <a:ext uri="{FF2B5EF4-FFF2-40B4-BE49-F238E27FC236}">
                <a16:creationId xmlns:a16="http://schemas.microsoft.com/office/drawing/2014/main" id="{B3E03CE0-35C4-4B2D-BA82-1EBB3FEDE8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5334000"/>
            <a:ext cx="1676400" cy="1066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2" name="Text Box 56">
            <a:extLst>
              <a:ext uri="{FF2B5EF4-FFF2-40B4-BE49-F238E27FC236}">
                <a16:creationId xmlns:a16="http://schemas.microsoft.com/office/drawing/2014/main" id="{7A6C3382-44E9-4EFA-B905-0584D404C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971800"/>
            <a:ext cx="358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3200" b="1">
                <a:solidFill>
                  <a:schemeClr val="tx2"/>
                </a:solidFill>
                <a:ea typeface="標楷體" pitchFamily="65" charset="-120"/>
              </a:rPr>
              <a:t>哪枝鉛筆比較長？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4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43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39306E-6 L -0.62448 0.0034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3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  <p:bldP spid="143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40BE177-30DB-4AA1-A3B7-FE53A84198E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a typeface="標楷體" pitchFamily="65" charset="-120"/>
              </a:rPr>
              <a:t>間接比較</a:t>
            </a:r>
          </a:p>
        </p:txBody>
      </p:sp>
      <p:grpSp>
        <p:nvGrpSpPr>
          <p:cNvPr id="2" name="Group 129">
            <a:extLst>
              <a:ext uri="{FF2B5EF4-FFF2-40B4-BE49-F238E27FC236}">
                <a16:creationId xmlns:a16="http://schemas.microsoft.com/office/drawing/2014/main" id="{3B655A45-9D13-4A7F-97E3-3B5046ED2F5E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4495800"/>
            <a:ext cx="752475" cy="1638300"/>
            <a:chOff x="3408" y="1488"/>
            <a:chExt cx="474" cy="1032"/>
          </a:xfrm>
        </p:grpSpPr>
        <p:sp>
          <p:nvSpPr>
            <p:cNvPr id="11331" name="Freeform 66">
              <a:extLst>
                <a:ext uri="{FF2B5EF4-FFF2-40B4-BE49-F238E27FC236}">
                  <a16:creationId xmlns:a16="http://schemas.microsoft.com/office/drawing/2014/main" id="{BBAB1DF0-012D-46DC-A52E-9BEF48E34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1488"/>
              <a:ext cx="463" cy="1032"/>
            </a:xfrm>
            <a:custGeom>
              <a:avLst/>
              <a:gdLst>
                <a:gd name="T0" fmla="*/ 927 w 927"/>
                <a:gd name="T1" fmla="*/ 35 h 2064"/>
                <a:gd name="T2" fmla="*/ 927 w 927"/>
                <a:gd name="T3" fmla="*/ 1917 h 2064"/>
                <a:gd name="T4" fmla="*/ 96 w 927"/>
                <a:gd name="T5" fmla="*/ 2064 h 2064"/>
                <a:gd name="T6" fmla="*/ 0 w 927"/>
                <a:gd name="T7" fmla="*/ 2029 h 2064"/>
                <a:gd name="T8" fmla="*/ 0 w 927"/>
                <a:gd name="T9" fmla="*/ 146 h 2064"/>
                <a:gd name="T10" fmla="*/ 832 w 927"/>
                <a:gd name="T11" fmla="*/ 0 h 2064"/>
                <a:gd name="T12" fmla="*/ 927 w 927"/>
                <a:gd name="T13" fmla="*/ 35 h 20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7"/>
                <a:gd name="T22" fmla="*/ 0 h 2064"/>
                <a:gd name="T23" fmla="*/ 927 w 927"/>
                <a:gd name="T24" fmla="*/ 2064 h 20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7" h="2064">
                  <a:moveTo>
                    <a:pt x="927" y="35"/>
                  </a:moveTo>
                  <a:lnTo>
                    <a:pt x="927" y="1917"/>
                  </a:lnTo>
                  <a:lnTo>
                    <a:pt x="96" y="2064"/>
                  </a:lnTo>
                  <a:lnTo>
                    <a:pt x="0" y="2029"/>
                  </a:lnTo>
                  <a:lnTo>
                    <a:pt x="0" y="146"/>
                  </a:lnTo>
                  <a:lnTo>
                    <a:pt x="832" y="0"/>
                  </a:lnTo>
                  <a:lnTo>
                    <a:pt x="92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2" name="Freeform 67">
              <a:extLst>
                <a:ext uri="{FF2B5EF4-FFF2-40B4-BE49-F238E27FC236}">
                  <a16:creationId xmlns:a16="http://schemas.microsoft.com/office/drawing/2014/main" id="{C146A6E3-0DC2-4FDA-A0E6-429CDF0B6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5" y="1521"/>
              <a:ext cx="399" cy="990"/>
            </a:xfrm>
            <a:custGeom>
              <a:avLst/>
              <a:gdLst>
                <a:gd name="T0" fmla="*/ 799 w 799"/>
                <a:gd name="T1" fmla="*/ 1840 h 1981"/>
                <a:gd name="T2" fmla="*/ 0 w 799"/>
                <a:gd name="T3" fmla="*/ 1981 h 1981"/>
                <a:gd name="T4" fmla="*/ 0 w 799"/>
                <a:gd name="T5" fmla="*/ 141 h 1981"/>
                <a:gd name="T6" fmla="*/ 798 w 799"/>
                <a:gd name="T7" fmla="*/ 0 h 1981"/>
                <a:gd name="T8" fmla="*/ 799 w 799"/>
                <a:gd name="T9" fmla="*/ 1840 h 19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9"/>
                <a:gd name="T16" fmla="*/ 0 h 1981"/>
                <a:gd name="T17" fmla="*/ 799 w 799"/>
                <a:gd name="T18" fmla="*/ 1981 h 19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9" h="1981">
                  <a:moveTo>
                    <a:pt x="799" y="1840"/>
                  </a:moveTo>
                  <a:lnTo>
                    <a:pt x="0" y="1981"/>
                  </a:lnTo>
                  <a:lnTo>
                    <a:pt x="0" y="141"/>
                  </a:lnTo>
                  <a:lnTo>
                    <a:pt x="798" y="0"/>
                  </a:lnTo>
                  <a:lnTo>
                    <a:pt x="799" y="1840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3" name="Freeform 68">
              <a:extLst>
                <a:ext uri="{FF2B5EF4-FFF2-40B4-BE49-F238E27FC236}">
                  <a16:creationId xmlns:a16="http://schemas.microsoft.com/office/drawing/2014/main" id="{54720B59-4BD8-4CCB-910D-9C509AC1E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1625"/>
              <a:ext cx="91" cy="321"/>
            </a:xfrm>
            <a:custGeom>
              <a:avLst/>
              <a:gdLst>
                <a:gd name="T0" fmla="*/ 183 w 183"/>
                <a:gd name="T1" fmla="*/ 611 h 643"/>
                <a:gd name="T2" fmla="*/ 1 w 183"/>
                <a:gd name="T3" fmla="*/ 643 h 643"/>
                <a:gd name="T4" fmla="*/ 0 w 183"/>
                <a:gd name="T5" fmla="*/ 32 h 643"/>
                <a:gd name="T6" fmla="*/ 183 w 183"/>
                <a:gd name="T7" fmla="*/ 0 h 643"/>
                <a:gd name="T8" fmla="*/ 183 w 183"/>
                <a:gd name="T9" fmla="*/ 611 h 6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"/>
                <a:gd name="T16" fmla="*/ 0 h 643"/>
                <a:gd name="T17" fmla="*/ 183 w 183"/>
                <a:gd name="T18" fmla="*/ 643 h 6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" h="643">
                  <a:moveTo>
                    <a:pt x="183" y="611"/>
                  </a:moveTo>
                  <a:lnTo>
                    <a:pt x="1" y="643"/>
                  </a:lnTo>
                  <a:lnTo>
                    <a:pt x="0" y="32"/>
                  </a:lnTo>
                  <a:lnTo>
                    <a:pt x="183" y="0"/>
                  </a:lnTo>
                  <a:lnTo>
                    <a:pt x="183" y="6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4" name="Freeform 78">
              <a:extLst>
                <a:ext uri="{FF2B5EF4-FFF2-40B4-BE49-F238E27FC236}">
                  <a16:creationId xmlns:a16="http://schemas.microsoft.com/office/drawing/2014/main" id="{CCF95416-FA41-4C85-98E7-8ABDD89BA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7" y="2201"/>
              <a:ext cx="35" cy="72"/>
            </a:xfrm>
            <a:custGeom>
              <a:avLst/>
              <a:gdLst>
                <a:gd name="T0" fmla="*/ 64 w 69"/>
                <a:gd name="T1" fmla="*/ 43 h 144"/>
                <a:gd name="T2" fmla="*/ 59 w 69"/>
                <a:gd name="T3" fmla="*/ 54 h 144"/>
                <a:gd name="T4" fmla="*/ 53 w 69"/>
                <a:gd name="T5" fmla="*/ 66 h 144"/>
                <a:gd name="T6" fmla="*/ 46 w 69"/>
                <a:gd name="T7" fmla="*/ 76 h 144"/>
                <a:gd name="T8" fmla="*/ 39 w 69"/>
                <a:gd name="T9" fmla="*/ 86 h 144"/>
                <a:gd name="T10" fmla="*/ 32 w 69"/>
                <a:gd name="T11" fmla="*/ 98 h 144"/>
                <a:gd name="T12" fmla="*/ 28 w 69"/>
                <a:gd name="T13" fmla="*/ 109 h 144"/>
                <a:gd name="T14" fmla="*/ 24 w 69"/>
                <a:gd name="T15" fmla="*/ 123 h 144"/>
                <a:gd name="T16" fmla="*/ 23 w 69"/>
                <a:gd name="T17" fmla="*/ 137 h 144"/>
                <a:gd name="T18" fmla="*/ 22 w 69"/>
                <a:gd name="T19" fmla="*/ 137 h 144"/>
                <a:gd name="T20" fmla="*/ 19 w 69"/>
                <a:gd name="T21" fmla="*/ 138 h 144"/>
                <a:gd name="T22" fmla="*/ 18 w 69"/>
                <a:gd name="T23" fmla="*/ 138 h 144"/>
                <a:gd name="T24" fmla="*/ 17 w 69"/>
                <a:gd name="T25" fmla="*/ 141 h 144"/>
                <a:gd name="T26" fmla="*/ 17 w 69"/>
                <a:gd name="T27" fmla="*/ 142 h 144"/>
                <a:gd name="T28" fmla="*/ 17 w 69"/>
                <a:gd name="T29" fmla="*/ 142 h 144"/>
                <a:gd name="T30" fmla="*/ 17 w 69"/>
                <a:gd name="T31" fmla="*/ 143 h 144"/>
                <a:gd name="T32" fmla="*/ 16 w 69"/>
                <a:gd name="T33" fmla="*/ 144 h 144"/>
                <a:gd name="T34" fmla="*/ 11 w 69"/>
                <a:gd name="T35" fmla="*/ 131 h 144"/>
                <a:gd name="T36" fmla="*/ 8 w 69"/>
                <a:gd name="T37" fmla="*/ 118 h 144"/>
                <a:gd name="T38" fmla="*/ 3 w 69"/>
                <a:gd name="T39" fmla="*/ 104 h 144"/>
                <a:gd name="T40" fmla="*/ 0 w 69"/>
                <a:gd name="T41" fmla="*/ 90 h 144"/>
                <a:gd name="T42" fmla="*/ 2 w 69"/>
                <a:gd name="T43" fmla="*/ 75 h 144"/>
                <a:gd name="T44" fmla="*/ 6 w 69"/>
                <a:gd name="T45" fmla="*/ 61 h 144"/>
                <a:gd name="T46" fmla="*/ 11 w 69"/>
                <a:gd name="T47" fmla="*/ 48 h 144"/>
                <a:gd name="T48" fmla="*/ 17 w 69"/>
                <a:gd name="T49" fmla="*/ 36 h 144"/>
                <a:gd name="T50" fmla="*/ 25 w 69"/>
                <a:gd name="T51" fmla="*/ 25 h 144"/>
                <a:gd name="T52" fmla="*/ 36 w 69"/>
                <a:gd name="T53" fmla="*/ 15 h 144"/>
                <a:gd name="T54" fmla="*/ 46 w 69"/>
                <a:gd name="T55" fmla="*/ 7 h 144"/>
                <a:gd name="T56" fmla="*/ 59 w 69"/>
                <a:gd name="T57" fmla="*/ 0 h 144"/>
                <a:gd name="T58" fmla="*/ 67 w 69"/>
                <a:gd name="T59" fmla="*/ 8 h 144"/>
                <a:gd name="T60" fmla="*/ 69 w 69"/>
                <a:gd name="T61" fmla="*/ 18 h 144"/>
                <a:gd name="T62" fmla="*/ 67 w 69"/>
                <a:gd name="T63" fmla="*/ 31 h 144"/>
                <a:gd name="T64" fmla="*/ 64 w 69"/>
                <a:gd name="T65" fmla="*/ 43 h 1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144"/>
                <a:gd name="T101" fmla="*/ 69 w 69"/>
                <a:gd name="T102" fmla="*/ 144 h 1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144">
                  <a:moveTo>
                    <a:pt x="64" y="43"/>
                  </a:moveTo>
                  <a:lnTo>
                    <a:pt x="59" y="54"/>
                  </a:lnTo>
                  <a:lnTo>
                    <a:pt x="53" y="66"/>
                  </a:lnTo>
                  <a:lnTo>
                    <a:pt x="46" y="76"/>
                  </a:lnTo>
                  <a:lnTo>
                    <a:pt x="39" y="86"/>
                  </a:lnTo>
                  <a:lnTo>
                    <a:pt x="32" y="98"/>
                  </a:lnTo>
                  <a:lnTo>
                    <a:pt x="28" y="109"/>
                  </a:lnTo>
                  <a:lnTo>
                    <a:pt x="24" y="123"/>
                  </a:lnTo>
                  <a:lnTo>
                    <a:pt x="23" y="137"/>
                  </a:lnTo>
                  <a:lnTo>
                    <a:pt x="22" y="137"/>
                  </a:lnTo>
                  <a:lnTo>
                    <a:pt x="19" y="138"/>
                  </a:lnTo>
                  <a:lnTo>
                    <a:pt x="18" y="138"/>
                  </a:lnTo>
                  <a:lnTo>
                    <a:pt x="17" y="141"/>
                  </a:lnTo>
                  <a:lnTo>
                    <a:pt x="17" y="142"/>
                  </a:lnTo>
                  <a:lnTo>
                    <a:pt x="17" y="143"/>
                  </a:lnTo>
                  <a:lnTo>
                    <a:pt x="16" y="144"/>
                  </a:lnTo>
                  <a:lnTo>
                    <a:pt x="11" y="131"/>
                  </a:lnTo>
                  <a:lnTo>
                    <a:pt x="8" y="118"/>
                  </a:lnTo>
                  <a:lnTo>
                    <a:pt x="3" y="104"/>
                  </a:lnTo>
                  <a:lnTo>
                    <a:pt x="0" y="90"/>
                  </a:lnTo>
                  <a:lnTo>
                    <a:pt x="2" y="75"/>
                  </a:lnTo>
                  <a:lnTo>
                    <a:pt x="6" y="61"/>
                  </a:lnTo>
                  <a:lnTo>
                    <a:pt x="11" y="48"/>
                  </a:lnTo>
                  <a:lnTo>
                    <a:pt x="17" y="36"/>
                  </a:lnTo>
                  <a:lnTo>
                    <a:pt x="25" y="25"/>
                  </a:lnTo>
                  <a:lnTo>
                    <a:pt x="36" y="15"/>
                  </a:lnTo>
                  <a:lnTo>
                    <a:pt x="46" y="7"/>
                  </a:lnTo>
                  <a:lnTo>
                    <a:pt x="59" y="0"/>
                  </a:lnTo>
                  <a:lnTo>
                    <a:pt x="67" y="8"/>
                  </a:lnTo>
                  <a:lnTo>
                    <a:pt x="69" y="18"/>
                  </a:lnTo>
                  <a:lnTo>
                    <a:pt x="67" y="31"/>
                  </a:lnTo>
                  <a:lnTo>
                    <a:pt x="64" y="43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Freeform 83">
              <a:extLst>
                <a:ext uri="{FF2B5EF4-FFF2-40B4-BE49-F238E27FC236}">
                  <a16:creationId xmlns:a16="http://schemas.microsoft.com/office/drawing/2014/main" id="{AC324D2A-A7E2-496D-AE16-05980B9F8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1639"/>
              <a:ext cx="97" cy="310"/>
            </a:xfrm>
            <a:custGeom>
              <a:avLst/>
              <a:gdLst>
                <a:gd name="T0" fmla="*/ 0 w 192"/>
                <a:gd name="T1" fmla="*/ 0 h 620"/>
                <a:gd name="T2" fmla="*/ 1 w 192"/>
                <a:gd name="T3" fmla="*/ 620 h 620"/>
                <a:gd name="T4" fmla="*/ 192 w 192"/>
                <a:gd name="T5" fmla="*/ 586 h 620"/>
                <a:gd name="T6" fmla="*/ 183 w 192"/>
                <a:gd name="T7" fmla="*/ 577 h 620"/>
                <a:gd name="T8" fmla="*/ 9 w 192"/>
                <a:gd name="T9" fmla="*/ 608 h 620"/>
                <a:gd name="T10" fmla="*/ 9 w 192"/>
                <a:gd name="T11" fmla="*/ 6 h 620"/>
                <a:gd name="T12" fmla="*/ 0 w 192"/>
                <a:gd name="T13" fmla="*/ 0 h 6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"/>
                <a:gd name="T22" fmla="*/ 0 h 620"/>
                <a:gd name="T23" fmla="*/ 192 w 192"/>
                <a:gd name="T24" fmla="*/ 620 h 6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" h="620">
                  <a:moveTo>
                    <a:pt x="0" y="0"/>
                  </a:moveTo>
                  <a:lnTo>
                    <a:pt x="1" y="620"/>
                  </a:lnTo>
                  <a:lnTo>
                    <a:pt x="192" y="586"/>
                  </a:lnTo>
                  <a:lnTo>
                    <a:pt x="183" y="577"/>
                  </a:lnTo>
                  <a:lnTo>
                    <a:pt x="9" y="608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Freeform 84">
              <a:extLst>
                <a:ext uri="{FF2B5EF4-FFF2-40B4-BE49-F238E27FC236}">
                  <a16:creationId xmlns:a16="http://schemas.microsoft.com/office/drawing/2014/main" id="{EB000845-1F59-41BE-9E52-ADACF028C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9" y="1623"/>
              <a:ext cx="96" cy="310"/>
            </a:xfrm>
            <a:custGeom>
              <a:avLst/>
              <a:gdLst>
                <a:gd name="T0" fmla="*/ 0 w 191"/>
                <a:gd name="T1" fmla="*/ 33 h 619"/>
                <a:gd name="T2" fmla="*/ 190 w 191"/>
                <a:gd name="T3" fmla="*/ 0 h 619"/>
                <a:gd name="T4" fmla="*/ 191 w 191"/>
                <a:gd name="T5" fmla="*/ 619 h 619"/>
                <a:gd name="T6" fmla="*/ 182 w 191"/>
                <a:gd name="T7" fmla="*/ 610 h 619"/>
                <a:gd name="T8" fmla="*/ 182 w 191"/>
                <a:gd name="T9" fmla="*/ 9 h 619"/>
                <a:gd name="T10" fmla="*/ 8 w 191"/>
                <a:gd name="T11" fmla="*/ 39 h 619"/>
                <a:gd name="T12" fmla="*/ 0 w 191"/>
                <a:gd name="T13" fmla="*/ 33 h 6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1"/>
                <a:gd name="T22" fmla="*/ 0 h 619"/>
                <a:gd name="T23" fmla="*/ 191 w 191"/>
                <a:gd name="T24" fmla="*/ 619 h 6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1" h="619">
                  <a:moveTo>
                    <a:pt x="0" y="33"/>
                  </a:moveTo>
                  <a:lnTo>
                    <a:pt x="190" y="0"/>
                  </a:lnTo>
                  <a:lnTo>
                    <a:pt x="191" y="619"/>
                  </a:lnTo>
                  <a:lnTo>
                    <a:pt x="182" y="610"/>
                  </a:lnTo>
                  <a:lnTo>
                    <a:pt x="182" y="9"/>
                  </a:lnTo>
                  <a:lnTo>
                    <a:pt x="8" y="3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7" name="Freeform 85">
              <a:extLst>
                <a:ext uri="{FF2B5EF4-FFF2-40B4-BE49-F238E27FC236}">
                  <a16:creationId xmlns:a16="http://schemas.microsoft.com/office/drawing/2014/main" id="{D1BCB6EB-728D-446C-A5F9-1DEE5ED8C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" y="1648"/>
              <a:ext cx="12" cy="292"/>
            </a:xfrm>
            <a:custGeom>
              <a:avLst/>
              <a:gdLst>
                <a:gd name="T0" fmla="*/ 0 w 26"/>
                <a:gd name="T1" fmla="*/ 583 h 583"/>
                <a:gd name="T2" fmla="*/ 0 w 26"/>
                <a:gd name="T3" fmla="*/ 0 h 583"/>
                <a:gd name="T4" fmla="*/ 26 w 26"/>
                <a:gd name="T5" fmla="*/ 44 h 583"/>
                <a:gd name="T6" fmla="*/ 26 w 26"/>
                <a:gd name="T7" fmla="*/ 529 h 583"/>
                <a:gd name="T8" fmla="*/ 0 w 26"/>
                <a:gd name="T9" fmla="*/ 583 h 5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583"/>
                <a:gd name="T17" fmla="*/ 26 w 26"/>
                <a:gd name="T18" fmla="*/ 583 h 5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583">
                  <a:moveTo>
                    <a:pt x="0" y="583"/>
                  </a:moveTo>
                  <a:lnTo>
                    <a:pt x="0" y="0"/>
                  </a:lnTo>
                  <a:lnTo>
                    <a:pt x="26" y="44"/>
                  </a:lnTo>
                  <a:lnTo>
                    <a:pt x="26" y="529"/>
                  </a:lnTo>
                  <a:lnTo>
                    <a:pt x="0" y="583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8" name="Freeform 86">
              <a:extLst>
                <a:ext uri="{FF2B5EF4-FFF2-40B4-BE49-F238E27FC236}">
                  <a16:creationId xmlns:a16="http://schemas.microsoft.com/office/drawing/2014/main" id="{25D12A6A-295C-4FBE-B0CC-3C0809B59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" y="1903"/>
              <a:ext cx="77" cy="37"/>
            </a:xfrm>
            <a:custGeom>
              <a:avLst/>
              <a:gdLst>
                <a:gd name="T0" fmla="*/ 0 w 156"/>
                <a:gd name="T1" fmla="*/ 72 h 72"/>
                <a:gd name="T2" fmla="*/ 156 w 156"/>
                <a:gd name="T3" fmla="*/ 44 h 72"/>
                <a:gd name="T4" fmla="*/ 130 w 156"/>
                <a:gd name="T5" fmla="*/ 0 h 72"/>
                <a:gd name="T6" fmla="*/ 26 w 156"/>
                <a:gd name="T7" fmla="*/ 18 h 72"/>
                <a:gd name="T8" fmla="*/ 0 w 156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"/>
                <a:gd name="T16" fmla="*/ 0 h 72"/>
                <a:gd name="T17" fmla="*/ 156 w 15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" h="72">
                  <a:moveTo>
                    <a:pt x="0" y="72"/>
                  </a:moveTo>
                  <a:lnTo>
                    <a:pt x="156" y="44"/>
                  </a:lnTo>
                  <a:lnTo>
                    <a:pt x="130" y="0"/>
                  </a:lnTo>
                  <a:lnTo>
                    <a:pt x="26" y="18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9" name="Freeform 87">
              <a:extLst>
                <a:ext uri="{FF2B5EF4-FFF2-40B4-BE49-F238E27FC236}">
                  <a16:creationId xmlns:a16="http://schemas.microsoft.com/office/drawing/2014/main" id="{938BA907-66C0-4BE7-A1B0-18C6CF427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" y="1634"/>
              <a:ext cx="12" cy="292"/>
            </a:xfrm>
            <a:custGeom>
              <a:avLst/>
              <a:gdLst>
                <a:gd name="T0" fmla="*/ 26 w 26"/>
                <a:gd name="T1" fmla="*/ 582 h 582"/>
                <a:gd name="T2" fmla="*/ 26 w 26"/>
                <a:gd name="T3" fmla="*/ 0 h 582"/>
                <a:gd name="T4" fmla="*/ 0 w 26"/>
                <a:gd name="T5" fmla="*/ 53 h 582"/>
                <a:gd name="T6" fmla="*/ 0 w 26"/>
                <a:gd name="T7" fmla="*/ 538 h 582"/>
                <a:gd name="T8" fmla="*/ 26 w 26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582"/>
                <a:gd name="T17" fmla="*/ 26 w 26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582">
                  <a:moveTo>
                    <a:pt x="26" y="582"/>
                  </a:moveTo>
                  <a:lnTo>
                    <a:pt x="26" y="0"/>
                  </a:lnTo>
                  <a:lnTo>
                    <a:pt x="0" y="53"/>
                  </a:lnTo>
                  <a:lnTo>
                    <a:pt x="0" y="538"/>
                  </a:lnTo>
                  <a:lnTo>
                    <a:pt x="26" y="582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0" name="Freeform 88">
              <a:extLst>
                <a:ext uri="{FF2B5EF4-FFF2-40B4-BE49-F238E27FC236}">
                  <a16:creationId xmlns:a16="http://schemas.microsoft.com/office/drawing/2014/main" id="{8C9EE102-B67A-483C-B5F7-0ECED2087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" y="1634"/>
              <a:ext cx="77" cy="36"/>
            </a:xfrm>
            <a:custGeom>
              <a:avLst/>
              <a:gdLst>
                <a:gd name="T0" fmla="*/ 156 w 156"/>
                <a:gd name="T1" fmla="*/ 0 h 71"/>
                <a:gd name="T2" fmla="*/ 0 w 156"/>
                <a:gd name="T3" fmla="*/ 27 h 71"/>
                <a:gd name="T4" fmla="*/ 26 w 156"/>
                <a:gd name="T5" fmla="*/ 71 h 71"/>
                <a:gd name="T6" fmla="*/ 130 w 156"/>
                <a:gd name="T7" fmla="*/ 53 h 71"/>
                <a:gd name="T8" fmla="*/ 156 w 156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"/>
                <a:gd name="T16" fmla="*/ 0 h 71"/>
                <a:gd name="T17" fmla="*/ 156 w 156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" h="71">
                  <a:moveTo>
                    <a:pt x="156" y="0"/>
                  </a:moveTo>
                  <a:lnTo>
                    <a:pt x="0" y="27"/>
                  </a:lnTo>
                  <a:lnTo>
                    <a:pt x="26" y="71"/>
                  </a:lnTo>
                  <a:lnTo>
                    <a:pt x="130" y="53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1" name="Freeform 89">
              <a:extLst>
                <a:ext uri="{FF2B5EF4-FFF2-40B4-BE49-F238E27FC236}">
                  <a16:creationId xmlns:a16="http://schemas.microsoft.com/office/drawing/2014/main" id="{FFCD8024-C136-4F19-87C7-779E8C308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1665"/>
              <a:ext cx="47" cy="245"/>
            </a:xfrm>
            <a:custGeom>
              <a:avLst/>
              <a:gdLst>
                <a:gd name="T0" fmla="*/ 94 w 94"/>
                <a:gd name="T1" fmla="*/ 474 h 490"/>
                <a:gd name="T2" fmla="*/ 0 w 94"/>
                <a:gd name="T3" fmla="*/ 490 h 490"/>
                <a:gd name="T4" fmla="*/ 0 w 94"/>
                <a:gd name="T5" fmla="*/ 16 h 490"/>
                <a:gd name="T6" fmla="*/ 94 w 94"/>
                <a:gd name="T7" fmla="*/ 0 h 490"/>
                <a:gd name="T8" fmla="*/ 94 w 94"/>
                <a:gd name="T9" fmla="*/ 474 h 4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490"/>
                <a:gd name="T17" fmla="*/ 94 w 94"/>
                <a:gd name="T18" fmla="*/ 490 h 4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490">
                  <a:moveTo>
                    <a:pt x="94" y="474"/>
                  </a:moveTo>
                  <a:lnTo>
                    <a:pt x="0" y="490"/>
                  </a:lnTo>
                  <a:lnTo>
                    <a:pt x="0" y="16"/>
                  </a:lnTo>
                  <a:lnTo>
                    <a:pt x="94" y="0"/>
                  </a:lnTo>
                  <a:lnTo>
                    <a:pt x="94" y="4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2" name="Freeform 90">
              <a:extLst>
                <a:ext uri="{FF2B5EF4-FFF2-40B4-BE49-F238E27FC236}">
                  <a16:creationId xmlns:a16="http://schemas.microsoft.com/office/drawing/2014/main" id="{791933B4-4CAF-4FD5-9B57-1DEFC3568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1667"/>
              <a:ext cx="46" cy="243"/>
            </a:xfrm>
            <a:custGeom>
              <a:avLst/>
              <a:gdLst>
                <a:gd name="T0" fmla="*/ 91 w 91"/>
                <a:gd name="T1" fmla="*/ 470 h 486"/>
                <a:gd name="T2" fmla="*/ 0 w 91"/>
                <a:gd name="T3" fmla="*/ 486 h 486"/>
                <a:gd name="T4" fmla="*/ 0 w 91"/>
                <a:gd name="T5" fmla="*/ 16 h 486"/>
                <a:gd name="T6" fmla="*/ 91 w 91"/>
                <a:gd name="T7" fmla="*/ 0 h 486"/>
                <a:gd name="T8" fmla="*/ 91 w 91"/>
                <a:gd name="T9" fmla="*/ 470 h 4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486"/>
                <a:gd name="T17" fmla="*/ 91 w 91"/>
                <a:gd name="T18" fmla="*/ 486 h 4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486">
                  <a:moveTo>
                    <a:pt x="91" y="470"/>
                  </a:moveTo>
                  <a:lnTo>
                    <a:pt x="0" y="486"/>
                  </a:lnTo>
                  <a:lnTo>
                    <a:pt x="0" y="16"/>
                  </a:lnTo>
                  <a:lnTo>
                    <a:pt x="91" y="0"/>
                  </a:lnTo>
                  <a:lnTo>
                    <a:pt x="91" y="470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3" name="Freeform 91">
              <a:extLst>
                <a:ext uri="{FF2B5EF4-FFF2-40B4-BE49-F238E27FC236}">
                  <a16:creationId xmlns:a16="http://schemas.microsoft.com/office/drawing/2014/main" id="{95AD9034-FF29-42DF-9714-2AB539E37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1596"/>
              <a:ext cx="91" cy="321"/>
            </a:xfrm>
            <a:custGeom>
              <a:avLst/>
              <a:gdLst>
                <a:gd name="T0" fmla="*/ 182 w 182"/>
                <a:gd name="T1" fmla="*/ 610 h 641"/>
                <a:gd name="T2" fmla="*/ 0 w 182"/>
                <a:gd name="T3" fmla="*/ 641 h 641"/>
                <a:gd name="T4" fmla="*/ 0 w 182"/>
                <a:gd name="T5" fmla="*/ 32 h 641"/>
                <a:gd name="T6" fmla="*/ 182 w 182"/>
                <a:gd name="T7" fmla="*/ 0 h 641"/>
                <a:gd name="T8" fmla="*/ 182 w 182"/>
                <a:gd name="T9" fmla="*/ 610 h 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2"/>
                <a:gd name="T16" fmla="*/ 0 h 641"/>
                <a:gd name="T17" fmla="*/ 182 w 182"/>
                <a:gd name="T18" fmla="*/ 641 h 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2" h="641">
                  <a:moveTo>
                    <a:pt x="182" y="610"/>
                  </a:moveTo>
                  <a:lnTo>
                    <a:pt x="0" y="641"/>
                  </a:lnTo>
                  <a:lnTo>
                    <a:pt x="0" y="32"/>
                  </a:lnTo>
                  <a:lnTo>
                    <a:pt x="182" y="0"/>
                  </a:lnTo>
                  <a:lnTo>
                    <a:pt x="182" y="6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4" name="Freeform 92">
              <a:extLst>
                <a:ext uri="{FF2B5EF4-FFF2-40B4-BE49-F238E27FC236}">
                  <a16:creationId xmlns:a16="http://schemas.microsoft.com/office/drawing/2014/main" id="{C7581537-E5AE-4B8A-A3C9-11267D6C1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" y="1611"/>
              <a:ext cx="96" cy="310"/>
            </a:xfrm>
            <a:custGeom>
              <a:avLst/>
              <a:gdLst>
                <a:gd name="T0" fmla="*/ 0 w 191"/>
                <a:gd name="T1" fmla="*/ 0 h 619"/>
                <a:gd name="T2" fmla="*/ 0 w 191"/>
                <a:gd name="T3" fmla="*/ 619 h 619"/>
                <a:gd name="T4" fmla="*/ 191 w 191"/>
                <a:gd name="T5" fmla="*/ 586 h 619"/>
                <a:gd name="T6" fmla="*/ 182 w 191"/>
                <a:gd name="T7" fmla="*/ 577 h 619"/>
                <a:gd name="T8" fmla="*/ 9 w 191"/>
                <a:gd name="T9" fmla="*/ 607 h 619"/>
                <a:gd name="T10" fmla="*/ 9 w 191"/>
                <a:gd name="T11" fmla="*/ 5 h 619"/>
                <a:gd name="T12" fmla="*/ 0 w 191"/>
                <a:gd name="T13" fmla="*/ 0 h 6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1"/>
                <a:gd name="T22" fmla="*/ 0 h 619"/>
                <a:gd name="T23" fmla="*/ 191 w 191"/>
                <a:gd name="T24" fmla="*/ 619 h 6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1" h="619">
                  <a:moveTo>
                    <a:pt x="0" y="0"/>
                  </a:moveTo>
                  <a:lnTo>
                    <a:pt x="0" y="619"/>
                  </a:lnTo>
                  <a:lnTo>
                    <a:pt x="191" y="586"/>
                  </a:lnTo>
                  <a:lnTo>
                    <a:pt x="182" y="577"/>
                  </a:lnTo>
                  <a:lnTo>
                    <a:pt x="9" y="607"/>
                  </a:lnTo>
                  <a:lnTo>
                    <a:pt x="9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Freeform 93">
              <a:extLst>
                <a:ext uri="{FF2B5EF4-FFF2-40B4-BE49-F238E27FC236}">
                  <a16:creationId xmlns:a16="http://schemas.microsoft.com/office/drawing/2014/main" id="{75579BFF-42B5-43C6-ADBF-6693EC92A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" y="1595"/>
              <a:ext cx="96" cy="309"/>
            </a:xfrm>
            <a:custGeom>
              <a:avLst/>
              <a:gdLst>
                <a:gd name="T0" fmla="*/ 0 w 191"/>
                <a:gd name="T1" fmla="*/ 34 h 620"/>
                <a:gd name="T2" fmla="*/ 191 w 191"/>
                <a:gd name="T3" fmla="*/ 0 h 620"/>
                <a:gd name="T4" fmla="*/ 191 w 191"/>
                <a:gd name="T5" fmla="*/ 620 h 620"/>
                <a:gd name="T6" fmla="*/ 182 w 191"/>
                <a:gd name="T7" fmla="*/ 611 h 620"/>
                <a:gd name="T8" fmla="*/ 182 w 191"/>
                <a:gd name="T9" fmla="*/ 8 h 620"/>
                <a:gd name="T10" fmla="*/ 9 w 191"/>
                <a:gd name="T11" fmla="*/ 39 h 620"/>
                <a:gd name="T12" fmla="*/ 0 w 191"/>
                <a:gd name="T13" fmla="*/ 34 h 6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1"/>
                <a:gd name="T22" fmla="*/ 0 h 620"/>
                <a:gd name="T23" fmla="*/ 191 w 191"/>
                <a:gd name="T24" fmla="*/ 620 h 6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1" h="620">
                  <a:moveTo>
                    <a:pt x="0" y="34"/>
                  </a:moveTo>
                  <a:lnTo>
                    <a:pt x="191" y="0"/>
                  </a:lnTo>
                  <a:lnTo>
                    <a:pt x="191" y="620"/>
                  </a:lnTo>
                  <a:lnTo>
                    <a:pt x="182" y="611"/>
                  </a:lnTo>
                  <a:lnTo>
                    <a:pt x="182" y="8"/>
                  </a:lnTo>
                  <a:lnTo>
                    <a:pt x="9" y="39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6" name="Freeform 94">
              <a:extLst>
                <a:ext uri="{FF2B5EF4-FFF2-40B4-BE49-F238E27FC236}">
                  <a16:creationId xmlns:a16="http://schemas.microsoft.com/office/drawing/2014/main" id="{442FAEFA-B495-4961-A38E-7272C7DC9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5" y="1917"/>
              <a:ext cx="28" cy="93"/>
            </a:xfrm>
            <a:custGeom>
              <a:avLst/>
              <a:gdLst>
                <a:gd name="T0" fmla="*/ 0 w 58"/>
                <a:gd name="T1" fmla="*/ 0 h 187"/>
                <a:gd name="T2" fmla="*/ 0 w 58"/>
                <a:gd name="T3" fmla="*/ 187 h 187"/>
                <a:gd name="T4" fmla="*/ 58 w 58"/>
                <a:gd name="T5" fmla="*/ 176 h 187"/>
                <a:gd name="T6" fmla="*/ 56 w 58"/>
                <a:gd name="T7" fmla="*/ 173 h 187"/>
                <a:gd name="T8" fmla="*/ 3 w 58"/>
                <a:gd name="T9" fmla="*/ 182 h 187"/>
                <a:gd name="T10" fmla="*/ 3 w 58"/>
                <a:gd name="T11" fmla="*/ 2 h 187"/>
                <a:gd name="T12" fmla="*/ 0 w 58"/>
                <a:gd name="T13" fmla="*/ 0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187"/>
                <a:gd name="T23" fmla="*/ 58 w 58"/>
                <a:gd name="T24" fmla="*/ 187 h 1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187">
                  <a:moveTo>
                    <a:pt x="0" y="0"/>
                  </a:moveTo>
                  <a:lnTo>
                    <a:pt x="0" y="187"/>
                  </a:lnTo>
                  <a:lnTo>
                    <a:pt x="58" y="176"/>
                  </a:lnTo>
                  <a:lnTo>
                    <a:pt x="56" y="173"/>
                  </a:lnTo>
                  <a:lnTo>
                    <a:pt x="3" y="18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7" name="Freeform 95">
              <a:extLst>
                <a:ext uri="{FF2B5EF4-FFF2-40B4-BE49-F238E27FC236}">
                  <a16:creationId xmlns:a16="http://schemas.microsoft.com/office/drawing/2014/main" id="{4E23476E-421F-4E53-89A7-6C7E86714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5" y="1912"/>
              <a:ext cx="28" cy="93"/>
            </a:xfrm>
            <a:custGeom>
              <a:avLst/>
              <a:gdLst>
                <a:gd name="T0" fmla="*/ 0 w 58"/>
                <a:gd name="T1" fmla="*/ 10 h 186"/>
                <a:gd name="T2" fmla="*/ 58 w 58"/>
                <a:gd name="T3" fmla="*/ 0 h 186"/>
                <a:gd name="T4" fmla="*/ 58 w 58"/>
                <a:gd name="T5" fmla="*/ 186 h 186"/>
                <a:gd name="T6" fmla="*/ 56 w 58"/>
                <a:gd name="T7" fmla="*/ 183 h 186"/>
                <a:gd name="T8" fmla="*/ 56 w 58"/>
                <a:gd name="T9" fmla="*/ 3 h 186"/>
                <a:gd name="T10" fmla="*/ 3 w 58"/>
                <a:gd name="T11" fmla="*/ 12 h 186"/>
                <a:gd name="T12" fmla="*/ 0 w 58"/>
                <a:gd name="T13" fmla="*/ 10 h 1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186"/>
                <a:gd name="T23" fmla="*/ 58 w 58"/>
                <a:gd name="T24" fmla="*/ 186 h 1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186">
                  <a:moveTo>
                    <a:pt x="0" y="10"/>
                  </a:moveTo>
                  <a:lnTo>
                    <a:pt x="58" y="0"/>
                  </a:lnTo>
                  <a:lnTo>
                    <a:pt x="58" y="186"/>
                  </a:lnTo>
                  <a:lnTo>
                    <a:pt x="56" y="183"/>
                  </a:lnTo>
                  <a:lnTo>
                    <a:pt x="56" y="3"/>
                  </a:lnTo>
                  <a:lnTo>
                    <a:pt x="3" y="1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8" name="Freeform 96">
              <a:extLst>
                <a:ext uri="{FF2B5EF4-FFF2-40B4-BE49-F238E27FC236}">
                  <a16:creationId xmlns:a16="http://schemas.microsoft.com/office/drawing/2014/main" id="{85C512FE-C508-4B27-931B-EB92632B4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" y="1619"/>
              <a:ext cx="13" cy="292"/>
            </a:xfrm>
            <a:custGeom>
              <a:avLst/>
              <a:gdLst>
                <a:gd name="T0" fmla="*/ 0 w 27"/>
                <a:gd name="T1" fmla="*/ 584 h 584"/>
                <a:gd name="T2" fmla="*/ 0 w 27"/>
                <a:gd name="T3" fmla="*/ 0 h 584"/>
                <a:gd name="T4" fmla="*/ 27 w 27"/>
                <a:gd name="T5" fmla="*/ 45 h 584"/>
                <a:gd name="T6" fmla="*/ 27 w 27"/>
                <a:gd name="T7" fmla="*/ 530 h 584"/>
                <a:gd name="T8" fmla="*/ 0 w 27"/>
                <a:gd name="T9" fmla="*/ 584 h 5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84"/>
                <a:gd name="T17" fmla="*/ 27 w 27"/>
                <a:gd name="T18" fmla="*/ 584 h 5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84">
                  <a:moveTo>
                    <a:pt x="0" y="584"/>
                  </a:moveTo>
                  <a:lnTo>
                    <a:pt x="0" y="0"/>
                  </a:lnTo>
                  <a:lnTo>
                    <a:pt x="27" y="45"/>
                  </a:lnTo>
                  <a:lnTo>
                    <a:pt x="27" y="530"/>
                  </a:lnTo>
                  <a:lnTo>
                    <a:pt x="0" y="584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9" name="Freeform 97">
              <a:extLst>
                <a:ext uri="{FF2B5EF4-FFF2-40B4-BE49-F238E27FC236}">
                  <a16:creationId xmlns:a16="http://schemas.microsoft.com/office/drawing/2014/main" id="{F343C6A4-48CB-43EF-8EA6-4F7E3D94D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" y="1875"/>
              <a:ext cx="78" cy="36"/>
            </a:xfrm>
            <a:custGeom>
              <a:avLst/>
              <a:gdLst>
                <a:gd name="T0" fmla="*/ 0 w 157"/>
                <a:gd name="T1" fmla="*/ 73 h 73"/>
                <a:gd name="T2" fmla="*/ 157 w 157"/>
                <a:gd name="T3" fmla="*/ 45 h 73"/>
                <a:gd name="T4" fmla="*/ 131 w 157"/>
                <a:gd name="T5" fmla="*/ 0 h 73"/>
                <a:gd name="T6" fmla="*/ 27 w 157"/>
                <a:gd name="T7" fmla="*/ 19 h 73"/>
                <a:gd name="T8" fmla="*/ 0 w 157"/>
                <a:gd name="T9" fmla="*/ 73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73"/>
                <a:gd name="T17" fmla="*/ 157 w 157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73">
                  <a:moveTo>
                    <a:pt x="0" y="73"/>
                  </a:moveTo>
                  <a:lnTo>
                    <a:pt x="157" y="45"/>
                  </a:lnTo>
                  <a:lnTo>
                    <a:pt x="131" y="0"/>
                  </a:lnTo>
                  <a:lnTo>
                    <a:pt x="27" y="19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0" name="Freeform 98">
              <a:extLst>
                <a:ext uri="{FF2B5EF4-FFF2-40B4-BE49-F238E27FC236}">
                  <a16:creationId xmlns:a16="http://schemas.microsoft.com/office/drawing/2014/main" id="{DBC502E4-BB33-48CB-8F2E-752A2D947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" y="1605"/>
              <a:ext cx="13" cy="293"/>
            </a:xfrm>
            <a:custGeom>
              <a:avLst/>
              <a:gdLst>
                <a:gd name="T0" fmla="*/ 26 w 26"/>
                <a:gd name="T1" fmla="*/ 584 h 584"/>
                <a:gd name="T2" fmla="*/ 26 w 26"/>
                <a:gd name="T3" fmla="*/ 0 h 584"/>
                <a:gd name="T4" fmla="*/ 0 w 26"/>
                <a:gd name="T5" fmla="*/ 54 h 584"/>
                <a:gd name="T6" fmla="*/ 0 w 26"/>
                <a:gd name="T7" fmla="*/ 539 h 584"/>
                <a:gd name="T8" fmla="*/ 26 w 26"/>
                <a:gd name="T9" fmla="*/ 584 h 5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584"/>
                <a:gd name="T17" fmla="*/ 26 w 26"/>
                <a:gd name="T18" fmla="*/ 584 h 5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584">
                  <a:moveTo>
                    <a:pt x="26" y="584"/>
                  </a:moveTo>
                  <a:lnTo>
                    <a:pt x="26" y="0"/>
                  </a:lnTo>
                  <a:lnTo>
                    <a:pt x="0" y="54"/>
                  </a:lnTo>
                  <a:lnTo>
                    <a:pt x="0" y="539"/>
                  </a:lnTo>
                  <a:lnTo>
                    <a:pt x="26" y="584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1" name="Freeform 99">
              <a:extLst>
                <a:ext uri="{FF2B5EF4-FFF2-40B4-BE49-F238E27FC236}">
                  <a16:creationId xmlns:a16="http://schemas.microsoft.com/office/drawing/2014/main" id="{5D85A450-12C1-4925-998C-ADF4194CB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" y="1605"/>
              <a:ext cx="78" cy="37"/>
            </a:xfrm>
            <a:custGeom>
              <a:avLst/>
              <a:gdLst>
                <a:gd name="T0" fmla="*/ 157 w 157"/>
                <a:gd name="T1" fmla="*/ 0 h 73"/>
                <a:gd name="T2" fmla="*/ 0 w 157"/>
                <a:gd name="T3" fmla="*/ 28 h 73"/>
                <a:gd name="T4" fmla="*/ 27 w 157"/>
                <a:gd name="T5" fmla="*/ 73 h 73"/>
                <a:gd name="T6" fmla="*/ 131 w 157"/>
                <a:gd name="T7" fmla="*/ 54 h 73"/>
                <a:gd name="T8" fmla="*/ 157 w 157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73"/>
                <a:gd name="T17" fmla="*/ 157 w 157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73">
                  <a:moveTo>
                    <a:pt x="157" y="0"/>
                  </a:moveTo>
                  <a:lnTo>
                    <a:pt x="0" y="28"/>
                  </a:lnTo>
                  <a:lnTo>
                    <a:pt x="27" y="73"/>
                  </a:lnTo>
                  <a:lnTo>
                    <a:pt x="131" y="5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2" name="Freeform 100">
              <a:extLst>
                <a:ext uri="{FF2B5EF4-FFF2-40B4-BE49-F238E27FC236}">
                  <a16:creationId xmlns:a16="http://schemas.microsoft.com/office/drawing/2014/main" id="{8BEA175D-578B-43A1-9822-3AFBD3814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" y="1637"/>
              <a:ext cx="48" cy="245"/>
            </a:xfrm>
            <a:custGeom>
              <a:avLst/>
              <a:gdLst>
                <a:gd name="T0" fmla="*/ 94 w 94"/>
                <a:gd name="T1" fmla="*/ 475 h 491"/>
                <a:gd name="T2" fmla="*/ 0 w 94"/>
                <a:gd name="T3" fmla="*/ 491 h 491"/>
                <a:gd name="T4" fmla="*/ 0 w 94"/>
                <a:gd name="T5" fmla="*/ 16 h 491"/>
                <a:gd name="T6" fmla="*/ 94 w 94"/>
                <a:gd name="T7" fmla="*/ 0 h 491"/>
                <a:gd name="T8" fmla="*/ 94 w 94"/>
                <a:gd name="T9" fmla="*/ 475 h 4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491"/>
                <a:gd name="T17" fmla="*/ 94 w 94"/>
                <a:gd name="T18" fmla="*/ 491 h 4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491">
                  <a:moveTo>
                    <a:pt x="94" y="475"/>
                  </a:moveTo>
                  <a:lnTo>
                    <a:pt x="0" y="491"/>
                  </a:lnTo>
                  <a:lnTo>
                    <a:pt x="0" y="16"/>
                  </a:lnTo>
                  <a:lnTo>
                    <a:pt x="94" y="0"/>
                  </a:lnTo>
                  <a:lnTo>
                    <a:pt x="94" y="4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3" name="Freeform 101">
              <a:extLst>
                <a:ext uri="{FF2B5EF4-FFF2-40B4-BE49-F238E27FC236}">
                  <a16:creationId xmlns:a16="http://schemas.microsoft.com/office/drawing/2014/main" id="{F6E19540-FAC0-4E87-8CA6-E0F1E85DB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" y="1639"/>
              <a:ext cx="46" cy="243"/>
            </a:xfrm>
            <a:custGeom>
              <a:avLst/>
              <a:gdLst>
                <a:gd name="T0" fmla="*/ 91 w 91"/>
                <a:gd name="T1" fmla="*/ 470 h 486"/>
                <a:gd name="T2" fmla="*/ 0 w 91"/>
                <a:gd name="T3" fmla="*/ 486 h 486"/>
                <a:gd name="T4" fmla="*/ 0 w 91"/>
                <a:gd name="T5" fmla="*/ 16 h 486"/>
                <a:gd name="T6" fmla="*/ 91 w 91"/>
                <a:gd name="T7" fmla="*/ 0 h 486"/>
                <a:gd name="T8" fmla="*/ 91 w 91"/>
                <a:gd name="T9" fmla="*/ 470 h 4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486"/>
                <a:gd name="T17" fmla="*/ 91 w 91"/>
                <a:gd name="T18" fmla="*/ 486 h 4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486">
                  <a:moveTo>
                    <a:pt x="91" y="470"/>
                  </a:moveTo>
                  <a:lnTo>
                    <a:pt x="0" y="486"/>
                  </a:lnTo>
                  <a:lnTo>
                    <a:pt x="0" y="16"/>
                  </a:lnTo>
                  <a:lnTo>
                    <a:pt x="91" y="0"/>
                  </a:lnTo>
                  <a:lnTo>
                    <a:pt x="91" y="470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4" name="Freeform 102">
              <a:extLst>
                <a:ext uri="{FF2B5EF4-FFF2-40B4-BE49-F238E27FC236}">
                  <a16:creationId xmlns:a16="http://schemas.microsoft.com/office/drawing/2014/main" id="{E2E0395E-ACB8-4C7E-87D4-FA4F4E221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2038"/>
              <a:ext cx="91" cy="361"/>
            </a:xfrm>
            <a:custGeom>
              <a:avLst/>
              <a:gdLst>
                <a:gd name="T0" fmla="*/ 182 w 182"/>
                <a:gd name="T1" fmla="*/ 689 h 721"/>
                <a:gd name="T2" fmla="*/ 0 w 182"/>
                <a:gd name="T3" fmla="*/ 721 h 721"/>
                <a:gd name="T4" fmla="*/ 0 w 182"/>
                <a:gd name="T5" fmla="*/ 32 h 721"/>
                <a:gd name="T6" fmla="*/ 182 w 182"/>
                <a:gd name="T7" fmla="*/ 0 h 721"/>
                <a:gd name="T8" fmla="*/ 182 w 182"/>
                <a:gd name="T9" fmla="*/ 689 h 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2"/>
                <a:gd name="T16" fmla="*/ 0 h 721"/>
                <a:gd name="T17" fmla="*/ 182 w 182"/>
                <a:gd name="T18" fmla="*/ 721 h 7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2" h="721">
                  <a:moveTo>
                    <a:pt x="182" y="689"/>
                  </a:moveTo>
                  <a:lnTo>
                    <a:pt x="0" y="721"/>
                  </a:lnTo>
                  <a:lnTo>
                    <a:pt x="0" y="32"/>
                  </a:lnTo>
                  <a:lnTo>
                    <a:pt x="182" y="0"/>
                  </a:lnTo>
                  <a:lnTo>
                    <a:pt x="182" y="6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5" name="Freeform 103">
              <a:extLst>
                <a:ext uri="{FF2B5EF4-FFF2-40B4-BE49-F238E27FC236}">
                  <a16:creationId xmlns:a16="http://schemas.microsoft.com/office/drawing/2014/main" id="{8266DDA9-0DC2-4729-A50D-386E37458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9" y="2053"/>
              <a:ext cx="96" cy="349"/>
            </a:xfrm>
            <a:custGeom>
              <a:avLst/>
              <a:gdLst>
                <a:gd name="T0" fmla="*/ 0 w 191"/>
                <a:gd name="T1" fmla="*/ 0 h 698"/>
                <a:gd name="T2" fmla="*/ 0 w 191"/>
                <a:gd name="T3" fmla="*/ 698 h 698"/>
                <a:gd name="T4" fmla="*/ 191 w 191"/>
                <a:gd name="T5" fmla="*/ 665 h 698"/>
                <a:gd name="T6" fmla="*/ 182 w 191"/>
                <a:gd name="T7" fmla="*/ 655 h 698"/>
                <a:gd name="T8" fmla="*/ 8 w 191"/>
                <a:gd name="T9" fmla="*/ 687 h 698"/>
                <a:gd name="T10" fmla="*/ 8 w 191"/>
                <a:gd name="T11" fmla="*/ 6 h 698"/>
                <a:gd name="T12" fmla="*/ 0 w 191"/>
                <a:gd name="T13" fmla="*/ 0 h 6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1"/>
                <a:gd name="T22" fmla="*/ 0 h 698"/>
                <a:gd name="T23" fmla="*/ 191 w 191"/>
                <a:gd name="T24" fmla="*/ 698 h 6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1" h="698">
                  <a:moveTo>
                    <a:pt x="0" y="0"/>
                  </a:moveTo>
                  <a:lnTo>
                    <a:pt x="0" y="698"/>
                  </a:lnTo>
                  <a:lnTo>
                    <a:pt x="191" y="665"/>
                  </a:lnTo>
                  <a:lnTo>
                    <a:pt x="182" y="655"/>
                  </a:lnTo>
                  <a:lnTo>
                    <a:pt x="8" y="687"/>
                  </a:lnTo>
                  <a:lnTo>
                    <a:pt x="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6" name="Freeform 104">
              <a:extLst>
                <a:ext uri="{FF2B5EF4-FFF2-40B4-BE49-F238E27FC236}">
                  <a16:creationId xmlns:a16="http://schemas.microsoft.com/office/drawing/2014/main" id="{E69A4A35-FDEB-4146-805A-FB611218D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9" y="2036"/>
              <a:ext cx="96" cy="349"/>
            </a:xfrm>
            <a:custGeom>
              <a:avLst/>
              <a:gdLst>
                <a:gd name="T0" fmla="*/ 0 w 191"/>
                <a:gd name="T1" fmla="*/ 33 h 698"/>
                <a:gd name="T2" fmla="*/ 191 w 191"/>
                <a:gd name="T3" fmla="*/ 0 h 698"/>
                <a:gd name="T4" fmla="*/ 191 w 191"/>
                <a:gd name="T5" fmla="*/ 698 h 698"/>
                <a:gd name="T6" fmla="*/ 182 w 191"/>
                <a:gd name="T7" fmla="*/ 688 h 698"/>
                <a:gd name="T8" fmla="*/ 182 w 191"/>
                <a:gd name="T9" fmla="*/ 8 h 698"/>
                <a:gd name="T10" fmla="*/ 8 w 191"/>
                <a:gd name="T11" fmla="*/ 39 h 698"/>
                <a:gd name="T12" fmla="*/ 0 w 191"/>
                <a:gd name="T13" fmla="*/ 33 h 6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1"/>
                <a:gd name="T22" fmla="*/ 0 h 698"/>
                <a:gd name="T23" fmla="*/ 191 w 191"/>
                <a:gd name="T24" fmla="*/ 698 h 6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1" h="698">
                  <a:moveTo>
                    <a:pt x="0" y="33"/>
                  </a:moveTo>
                  <a:lnTo>
                    <a:pt x="191" y="0"/>
                  </a:lnTo>
                  <a:lnTo>
                    <a:pt x="191" y="698"/>
                  </a:lnTo>
                  <a:lnTo>
                    <a:pt x="182" y="688"/>
                  </a:lnTo>
                  <a:lnTo>
                    <a:pt x="182" y="8"/>
                  </a:lnTo>
                  <a:lnTo>
                    <a:pt x="8" y="3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7" name="Freeform 105">
              <a:extLst>
                <a:ext uri="{FF2B5EF4-FFF2-40B4-BE49-F238E27FC236}">
                  <a16:creationId xmlns:a16="http://schemas.microsoft.com/office/drawing/2014/main" id="{3EA48D86-56FE-4D06-9A92-82364BF25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" y="2061"/>
              <a:ext cx="12" cy="331"/>
            </a:xfrm>
            <a:custGeom>
              <a:avLst/>
              <a:gdLst>
                <a:gd name="T0" fmla="*/ 0 w 26"/>
                <a:gd name="T1" fmla="*/ 663 h 663"/>
                <a:gd name="T2" fmla="*/ 0 w 26"/>
                <a:gd name="T3" fmla="*/ 0 h 663"/>
                <a:gd name="T4" fmla="*/ 26 w 26"/>
                <a:gd name="T5" fmla="*/ 45 h 663"/>
                <a:gd name="T6" fmla="*/ 26 w 26"/>
                <a:gd name="T7" fmla="*/ 608 h 663"/>
                <a:gd name="T8" fmla="*/ 0 w 26"/>
                <a:gd name="T9" fmla="*/ 663 h 6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663"/>
                <a:gd name="T17" fmla="*/ 26 w 26"/>
                <a:gd name="T18" fmla="*/ 663 h 6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663">
                  <a:moveTo>
                    <a:pt x="0" y="663"/>
                  </a:moveTo>
                  <a:lnTo>
                    <a:pt x="0" y="0"/>
                  </a:lnTo>
                  <a:lnTo>
                    <a:pt x="26" y="45"/>
                  </a:lnTo>
                  <a:lnTo>
                    <a:pt x="26" y="608"/>
                  </a:lnTo>
                  <a:lnTo>
                    <a:pt x="0" y="663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8" name="Freeform 106">
              <a:extLst>
                <a:ext uri="{FF2B5EF4-FFF2-40B4-BE49-F238E27FC236}">
                  <a16:creationId xmlns:a16="http://schemas.microsoft.com/office/drawing/2014/main" id="{47AADE41-E5B3-43C8-A3B1-10A580CB0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" y="2356"/>
              <a:ext cx="78" cy="36"/>
            </a:xfrm>
            <a:custGeom>
              <a:avLst/>
              <a:gdLst>
                <a:gd name="T0" fmla="*/ 0 w 157"/>
                <a:gd name="T1" fmla="*/ 73 h 73"/>
                <a:gd name="T2" fmla="*/ 157 w 157"/>
                <a:gd name="T3" fmla="*/ 45 h 73"/>
                <a:gd name="T4" fmla="*/ 130 w 157"/>
                <a:gd name="T5" fmla="*/ 0 h 73"/>
                <a:gd name="T6" fmla="*/ 26 w 157"/>
                <a:gd name="T7" fmla="*/ 18 h 73"/>
                <a:gd name="T8" fmla="*/ 0 w 157"/>
                <a:gd name="T9" fmla="*/ 73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73"/>
                <a:gd name="T17" fmla="*/ 157 w 157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73">
                  <a:moveTo>
                    <a:pt x="0" y="73"/>
                  </a:moveTo>
                  <a:lnTo>
                    <a:pt x="157" y="45"/>
                  </a:lnTo>
                  <a:lnTo>
                    <a:pt x="130" y="0"/>
                  </a:lnTo>
                  <a:lnTo>
                    <a:pt x="26" y="18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9" name="Freeform 107">
              <a:extLst>
                <a:ext uri="{FF2B5EF4-FFF2-40B4-BE49-F238E27FC236}">
                  <a16:creationId xmlns:a16="http://schemas.microsoft.com/office/drawing/2014/main" id="{CD64CEF5-A93B-472D-A56F-1F2EA103D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" y="2047"/>
              <a:ext cx="13" cy="331"/>
            </a:xfrm>
            <a:custGeom>
              <a:avLst/>
              <a:gdLst>
                <a:gd name="T0" fmla="*/ 27 w 27"/>
                <a:gd name="T1" fmla="*/ 662 h 662"/>
                <a:gd name="T2" fmla="*/ 26 w 27"/>
                <a:gd name="T3" fmla="*/ 0 h 662"/>
                <a:gd name="T4" fmla="*/ 0 w 27"/>
                <a:gd name="T5" fmla="*/ 54 h 662"/>
                <a:gd name="T6" fmla="*/ 0 w 27"/>
                <a:gd name="T7" fmla="*/ 617 h 662"/>
                <a:gd name="T8" fmla="*/ 27 w 27"/>
                <a:gd name="T9" fmla="*/ 662 h 6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662"/>
                <a:gd name="T17" fmla="*/ 27 w 27"/>
                <a:gd name="T18" fmla="*/ 662 h 6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662">
                  <a:moveTo>
                    <a:pt x="27" y="662"/>
                  </a:moveTo>
                  <a:lnTo>
                    <a:pt x="26" y="0"/>
                  </a:lnTo>
                  <a:lnTo>
                    <a:pt x="0" y="54"/>
                  </a:lnTo>
                  <a:lnTo>
                    <a:pt x="0" y="617"/>
                  </a:lnTo>
                  <a:lnTo>
                    <a:pt x="27" y="662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0" name="Freeform 108">
              <a:extLst>
                <a:ext uri="{FF2B5EF4-FFF2-40B4-BE49-F238E27FC236}">
                  <a16:creationId xmlns:a16="http://schemas.microsoft.com/office/drawing/2014/main" id="{CD0464A9-209C-482A-9FAC-9946FAA9C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" y="2047"/>
              <a:ext cx="77" cy="37"/>
            </a:xfrm>
            <a:custGeom>
              <a:avLst/>
              <a:gdLst>
                <a:gd name="T0" fmla="*/ 156 w 156"/>
                <a:gd name="T1" fmla="*/ 0 h 72"/>
                <a:gd name="T2" fmla="*/ 0 w 156"/>
                <a:gd name="T3" fmla="*/ 27 h 72"/>
                <a:gd name="T4" fmla="*/ 26 w 156"/>
                <a:gd name="T5" fmla="*/ 72 h 72"/>
                <a:gd name="T6" fmla="*/ 130 w 156"/>
                <a:gd name="T7" fmla="*/ 54 h 72"/>
                <a:gd name="T8" fmla="*/ 156 w 156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"/>
                <a:gd name="T16" fmla="*/ 0 h 72"/>
                <a:gd name="T17" fmla="*/ 156 w 15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" h="72">
                  <a:moveTo>
                    <a:pt x="156" y="0"/>
                  </a:moveTo>
                  <a:lnTo>
                    <a:pt x="0" y="27"/>
                  </a:lnTo>
                  <a:lnTo>
                    <a:pt x="26" y="72"/>
                  </a:lnTo>
                  <a:lnTo>
                    <a:pt x="130" y="54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1" name="Freeform 109">
              <a:extLst>
                <a:ext uri="{FF2B5EF4-FFF2-40B4-BE49-F238E27FC236}">
                  <a16:creationId xmlns:a16="http://schemas.microsoft.com/office/drawing/2014/main" id="{207A5C8B-6262-4A09-A3CB-667CDC20D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078"/>
              <a:ext cx="47" cy="285"/>
            </a:xfrm>
            <a:custGeom>
              <a:avLst/>
              <a:gdLst>
                <a:gd name="T0" fmla="*/ 94 w 94"/>
                <a:gd name="T1" fmla="*/ 553 h 569"/>
                <a:gd name="T2" fmla="*/ 0 w 94"/>
                <a:gd name="T3" fmla="*/ 569 h 569"/>
                <a:gd name="T4" fmla="*/ 0 w 94"/>
                <a:gd name="T5" fmla="*/ 16 h 569"/>
                <a:gd name="T6" fmla="*/ 94 w 94"/>
                <a:gd name="T7" fmla="*/ 0 h 569"/>
                <a:gd name="T8" fmla="*/ 94 w 94"/>
                <a:gd name="T9" fmla="*/ 553 h 5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569"/>
                <a:gd name="T17" fmla="*/ 94 w 94"/>
                <a:gd name="T18" fmla="*/ 569 h 5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569">
                  <a:moveTo>
                    <a:pt x="94" y="553"/>
                  </a:moveTo>
                  <a:lnTo>
                    <a:pt x="0" y="569"/>
                  </a:lnTo>
                  <a:lnTo>
                    <a:pt x="0" y="16"/>
                  </a:lnTo>
                  <a:lnTo>
                    <a:pt x="94" y="0"/>
                  </a:lnTo>
                  <a:lnTo>
                    <a:pt x="94" y="5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2" name="Freeform 110">
              <a:extLst>
                <a:ext uri="{FF2B5EF4-FFF2-40B4-BE49-F238E27FC236}">
                  <a16:creationId xmlns:a16="http://schemas.microsoft.com/office/drawing/2014/main" id="{F2D95C79-84D2-4570-A096-28EE95611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081"/>
              <a:ext cx="46" cy="282"/>
            </a:xfrm>
            <a:custGeom>
              <a:avLst/>
              <a:gdLst>
                <a:gd name="T0" fmla="*/ 91 w 91"/>
                <a:gd name="T1" fmla="*/ 550 h 566"/>
                <a:gd name="T2" fmla="*/ 0 w 91"/>
                <a:gd name="T3" fmla="*/ 566 h 566"/>
                <a:gd name="T4" fmla="*/ 0 w 91"/>
                <a:gd name="T5" fmla="*/ 16 h 566"/>
                <a:gd name="T6" fmla="*/ 91 w 91"/>
                <a:gd name="T7" fmla="*/ 0 h 566"/>
                <a:gd name="T8" fmla="*/ 91 w 91"/>
                <a:gd name="T9" fmla="*/ 550 h 5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566"/>
                <a:gd name="T17" fmla="*/ 91 w 91"/>
                <a:gd name="T18" fmla="*/ 566 h 5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566">
                  <a:moveTo>
                    <a:pt x="91" y="550"/>
                  </a:moveTo>
                  <a:lnTo>
                    <a:pt x="0" y="566"/>
                  </a:lnTo>
                  <a:lnTo>
                    <a:pt x="0" y="16"/>
                  </a:lnTo>
                  <a:lnTo>
                    <a:pt x="91" y="0"/>
                  </a:lnTo>
                  <a:lnTo>
                    <a:pt x="91" y="550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3" name="Freeform 111">
              <a:extLst>
                <a:ext uri="{FF2B5EF4-FFF2-40B4-BE49-F238E27FC236}">
                  <a16:creationId xmlns:a16="http://schemas.microsoft.com/office/drawing/2014/main" id="{69200A33-EE04-4903-93F0-84A6343C2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2010"/>
              <a:ext cx="91" cy="360"/>
            </a:xfrm>
            <a:custGeom>
              <a:avLst/>
              <a:gdLst>
                <a:gd name="T0" fmla="*/ 182 w 182"/>
                <a:gd name="T1" fmla="*/ 688 h 721"/>
                <a:gd name="T2" fmla="*/ 0 w 182"/>
                <a:gd name="T3" fmla="*/ 721 h 721"/>
                <a:gd name="T4" fmla="*/ 0 w 182"/>
                <a:gd name="T5" fmla="*/ 32 h 721"/>
                <a:gd name="T6" fmla="*/ 182 w 182"/>
                <a:gd name="T7" fmla="*/ 0 h 721"/>
                <a:gd name="T8" fmla="*/ 182 w 182"/>
                <a:gd name="T9" fmla="*/ 688 h 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2"/>
                <a:gd name="T16" fmla="*/ 0 h 721"/>
                <a:gd name="T17" fmla="*/ 182 w 182"/>
                <a:gd name="T18" fmla="*/ 721 h 7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2" h="721">
                  <a:moveTo>
                    <a:pt x="182" y="688"/>
                  </a:moveTo>
                  <a:lnTo>
                    <a:pt x="0" y="721"/>
                  </a:lnTo>
                  <a:lnTo>
                    <a:pt x="0" y="32"/>
                  </a:lnTo>
                  <a:lnTo>
                    <a:pt x="182" y="0"/>
                  </a:lnTo>
                  <a:lnTo>
                    <a:pt x="182" y="6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4" name="Freeform 112">
              <a:extLst>
                <a:ext uri="{FF2B5EF4-FFF2-40B4-BE49-F238E27FC236}">
                  <a16:creationId xmlns:a16="http://schemas.microsoft.com/office/drawing/2014/main" id="{E8A2DE20-A9AE-4D70-9E7C-12F65A919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" y="2025"/>
              <a:ext cx="96" cy="349"/>
            </a:xfrm>
            <a:custGeom>
              <a:avLst/>
              <a:gdLst>
                <a:gd name="T0" fmla="*/ 0 w 191"/>
                <a:gd name="T1" fmla="*/ 0 h 698"/>
                <a:gd name="T2" fmla="*/ 0 w 191"/>
                <a:gd name="T3" fmla="*/ 698 h 698"/>
                <a:gd name="T4" fmla="*/ 191 w 191"/>
                <a:gd name="T5" fmla="*/ 664 h 698"/>
                <a:gd name="T6" fmla="*/ 183 w 191"/>
                <a:gd name="T7" fmla="*/ 655 h 698"/>
                <a:gd name="T8" fmla="*/ 9 w 191"/>
                <a:gd name="T9" fmla="*/ 685 h 698"/>
                <a:gd name="T10" fmla="*/ 9 w 191"/>
                <a:gd name="T11" fmla="*/ 5 h 698"/>
                <a:gd name="T12" fmla="*/ 0 w 191"/>
                <a:gd name="T13" fmla="*/ 0 h 6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1"/>
                <a:gd name="T22" fmla="*/ 0 h 698"/>
                <a:gd name="T23" fmla="*/ 191 w 191"/>
                <a:gd name="T24" fmla="*/ 698 h 6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1" h="698">
                  <a:moveTo>
                    <a:pt x="0" y="0"/>
                  </a:moveTo>
                  <a:lnTo>
                    <a:pt x="0" y="698"/>
                  </a:lnTo>
                  <a:lnTo>
                    <a:pt x="191" y="664"/>
                  </a:lnTo>
                  <a:lnTo>
                    <a:pt x="183" y="655"/>
                  </a:lnTo>
                  <a:lnTo>
                    <a:pt x="9" y="685"/>
                  </a:lnTo>
                  <a:lnTo>
                    <a:pt x="9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5" name="Freeform 113">
              <a:extLst>
                <a:ext uri="{FF2B5EF4-FFF2-40B4-BE49-F238E27FC236}">
                  <a16:creationId xmlns:a16="http://schemas.microsoft.com/office/drawing/2014/main" id="{B82E7DB9-904F-4C50-B650-E64BDB0ED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" y="2008"/>
              <a:ext cx="96" cy="349"/>
            </a:xfrm>
            <a:custGeom>
              <a:avLst/>
              <a:gdLst>
                <a:gd name="T0" fmla="*/ 0 w 191"/>
                <a:gd name="T1" fmla="*/ 35 h 699"/>
                <a:gd name="T2" fmla="*/ 191 w 191"/>
                <a:gd name="T3" fmla="*/ 0 h 699"/>
                <a:gd name="T4" fmla="*/ 191 w 191"/>
                <a:gd name="T5" fmla="*/ 699 h 699"/>
                <a:gd name="T6" fmla="*/ 183 w 191"/>
                <a:gd name="T7" fmla="*/ 690 h 699"/>
                <a:gd name="T8" fmla="*/ 182 w 191"/>
                <a:gd name="T9" fmla="*/ 9 h 699"/>
                <a:gd name="T10" fmla="*/ 9 w 191"/>
                <a:gd name="T11" fmla="*/ 40 h 699"/>
                <a:gd name="T12" fmla="*/ 0 w 191"/>
                <a:gd name="T13" fmla="*/ 35 h 6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1"/>
                <a:gd name="T22" fmla="*/ 0 h 699"/>
                <a:gd name="T23" fmla="*/ 191 w 191"/>
                <a:gd name="T24" fmla="*/ 699 h 6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1" h="699">
                  <a:moveTo>
                    <a:pt x="0" y="35"/>
                  </a:moveTo>
                  <a:lnTo>
                    <a:pt x="191" y="0"/>
                  </a:lnTo>
                  <a:lnTo>
                    <a:pt x="191" y="699"/>
                  </a:lnTo>
                  <a:lnTo>
                    <a:pt x="183" y="690"/>
                  </a:lnTo>
                  <a:lnTo>
                    <a:pt x="182" y="9"/>
                  </a:lnTo>
                  <a:lnTo>
                    <a:pt x="9" y="4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6" name="Freeform 114">
              <a:extLst>
                <a:ext uri="{FF2B5EF4-FFF2-40B4-BE49-F238E27FC236}">
                  <a16:creationId xmlns:a16="http://schemas.microsoft.com/office/drawing/2014/main" id="{FFC1FCA2-66FD-429B-8C0B-4A1A018EA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" y="2033"/>
              <a:ext cx="13" cy="331"/>
            </a:xfrm>
            <a:custGeom>
              <a:avLst/>
              <a:gdLst>
                <a:gd name="T0" fmla="*/ 0 w 27"/>
                <a:gd name="T1" fmla="*/ 662 h 662"/>
                <a:gd name="T2" fmla="*/ 0 w 27"/>
                <a:gd name="T3" fmla="*/ 0 h 662"/>
                <a:gd name="T4" fmla="*/ 27 w 27"/>
                <a:gd name="T5" fmla="*/ 43 h 662"/>
                <a:gd name="T6" fmla="*/ 27 w 27"/>
                <a:gd name="T7" fmla="*/ 608 h 662"/>
                <a:gd name="T8" fmla="*/ 0 w 27"/>
                <a:gd name="T9" fmla="*/ 662 h 6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662"/>
                <a:gd name="T17" fmla="*/ 27 w 27"/>
                <a:gd name="T18" fmla="*/ 662 h 6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662">
                  <a:moveTo>
                    <a:pt x="0" y="662"/>
                  </a:moveTo>
                  <a:lnTo>
                    <a:pt x="0" y="0"/>
                  </a:lnTo>
                  <a:lnTo>
                    <a:pt x="27" y="43"/>
                  </a:lnTo>
                  <a:lnTo>
                    <a:pt x="27" y="608"/>
                  </a:lnTo>
                  <a:lnTo>
                    <a:pt x="0" y="662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7" name="Freeform 115">
              <a:extLst>
                <a:ext uri="{FF2B5EF4-FFF2-40B4-BE49-F238E27FC236}">
                  <a16:creationId xmlns:a16="http://schemas.microsoft.com/office/drawing/2014/main" id="{310FBB27-60EC-44AA-A0CA-6833483B0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" y="2328"/>
              <a:ext cx="78" cy="36"/>
            </a:xfrm>
            <a:custGeom>
              <a:avLst/>
              <a:gdLst>
                <a:gd name="T0" fmla="*/ 0 w 157"/>
                <a:gd name="T1" fmla="*/ 73 h 73"/>
                <a:gd name="T2" fmla="*/ 157 w 157"/>
                <a:gd name="T3" fmla="*/ 45 h 73"/>
                <a:gd name="T4" fmla="*/ 131 w 157"/>
                <a:gd name="T5" fmla="*/ 0 h 73"/>
                <a:gd name="T6" fmla="*/ 27 w 157"/>
                <a:gd name="T7" fmla="*/ 19 h 73"/>
                <a:gd name="T8" fmla="*/ 0 w 157"/>
                <a:gd name="T9" fmla="*/ 73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73"/>
                <a:gd name="T17" fmla="*/ 157 w 157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73">
                  <a:moveTo>
                    <a:pt x="0" y="73"/>
                  </a:moveTo>
                  <a:lnTo>
                    <a:pt x="157" y="45"/>
                  </a:lnTo>
                  <a:lnTo>
                    <a:pt x="131" y="0"/>
                  </a:lnTo>
                  <a:lnTo>
                    <a:pt x="27" y="19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8" name="Freeform 116">
              <a:extLst>
                <a:ext uri="{FF2B5EF4-FFF2-40B4-BE49-F238E27FC236}">
                  <a16:creationId xmlns:a16="http://schemas.microsoft.com/office/drawing/2014/main" id="{58E7F4D2-A164-4341-B7B8-A7AE2CDA7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" y="2019"/>
              <a:ext cx="13" cy="331"/>
            </a:xfrm>
            <a:custGeom>
              <a:avLst/>
              <a:gdLst>
                <a:gd name="T0" fmla="*/ 26 w 26"/>
                <a:gd name="T1" fmla="*/ 662 h 662"/>
                <a:gd name="T2" fmla="*/ 26 w 26"/>
                <a:gd name="T3" fmla="*/ 0 h 662"/>
                <a:gd name="T4" fmla="*/ 0 w 26"/>
                <a:gd name="T5" fmla="*/ 53 h 662"/>
                <a:gd name="T6" fmla="*/ 0 w 26"/>
                <a:gd name="T7" fmla="*/ 617 h 662"/>
                <a:gd name="T8" fmla="*/ 26 w 26"/>
                <a:gd name="T9" fmla="*/ 662 h 6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662"/>
                <a:gd name="T17" fmla="*/ 26 w 26"/>
                <a:gd name="T18" fmla="*/ 662 h 6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662">
                  <a:moveTo>
                    <a:pt x="26" y="662"/>
                  </a:moveTo>
                  <a:lnTo>
                    <a:pt x="26" y="0"/>
                  </a:lnTo>
                  <a:lnTo>
                    <a:pt x="0" y="53"/>
                  </a:lnTo>
                  <a:lnTo>
                    <a:pt x="0" y="617"/>
                  </a:lnTo>
                  <a:lnTo>
                    <a:pt x="26" y="662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9" name="Freeform 117">
              <a:extLst>
                <a:ext uri="{FF2B5EF4-FFF2-40B4-BE49-F238E27FC236}">
                  <a16:creationId xmlns:a16="http://schemas.microsoft.com/office/drawing/2014/main" id="{466A4261-144C-4E9A-9406-41A7983FD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" y="2019"/>
              <a:ext cx="78" cy="36"/>
            </a:xfrm>
            <a:custGeom>
              <a:avLst/>
              <a:gdLst>
                <a:gd name="T0" fmla="*/ 157 w 157"/>
                <a:gd name="T1" fmla="*/ 0 h 71"/>
                <a:gd name="T2" fmla="*/ 0 w 157"/>
                <a:gd name="T3" fmla="*/ 28 h 71"/>
                <a:gd name="T4" fmla="*/ 27 w 157"/>
                <a:gd name="T5" fmla="*/ 71 h 71"/>
                <a:gd name="T6" fmla="*/ 131 w 157"/>
                <a:gd name="T7" fmla="*/ 53 h 71"/>
                <a:gd name="T8" fmla="*/ 157 w 157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71"/>
                <a:gd name="T17" fmla="*/ 157 w 157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71">
                  <a:moveTo>
                    <a:pt x="157" y="0"/>
                  </a:moveTo>
                  <a:lnTo>
                    <a:pt x="0" y="28"/>
                  </a:lnTo>
                  <a:lnTo>
                    <a:pt x="27" y="71"/>
                  </a:lnTo>
                  <a:lnTo>
                    <a:pt x="131" y="53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0" name="Freeform 118">
              <a:extLst>
                <a:ext uri="{FF2B5EF4-FFF2-40B4-BE49-F238E27FC236}">
                  <a16:creationId xmlns:a16="http://schemas.microsoft.com/office/drawing/2014/main" id="{A136FE91-3C1D-4BB5-B237-DA7B95B14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" y="2050"/>
              <a:ext cx="48" cy="285"/>
            </a:xfrm>
            <a:custGeom>
              <a:avLst/>
              <a:gdLst>
                <a:gd name="T0" fmla="*/ 94 w 94"/>
                <a:gd name="T1" fmla="*/ 553 h 569"/>
                <a:gd name="T2" fmla="*/ 0 w 94"/>
                <a:gd name="T3" fmla="*/ 569 h 569"/>
                <a:gd name="T4" fmla="*/ 0 w 94"/>
                <a:gd name="T5" fmla="*/ 16 h 569"/>
                <a:gd name="T6" fmla="*/ 94 w 94"/>
                <a:gd name="T7" fmla="*/ 0 h 569"/>
                <a:gd name="T8" fmla="*/ 94 w 94"/>
                <a:gd name="T9" fmla="*/ 553 h 5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569"/>
                <a:gd name="T17" fmla="*/ 94 w 94"/>
                <a:gd name="T18" fmla="*/ 569 h 5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569">
                  <a:moveTo>
                    <a:pt x="94" y="553"/>
                  </a:moveTo>
                  <a:lnTo>
                    <a:pt x="0" y="569"/>
                  </a:lnTo>
                  <a:lnTo>
                    <a:pt x="0" y="16"/>
                  </a:lnTo>
                  <a:lnTo>
                    <a:pt x="94" y="0"/>
                  </a:lnTo>
                  <a:lnTo>
                    <a:pt x="94" y="5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" name="Freeform 119">
              <a:extLst>
                <a:ext uri="{FF2B5EF4-FFF2-40B4-BE49-F238E27FC236}">
                  <a16:creationId xmlns:a16="http://schemas.microsoft.com/office/drawing/2014/main" id="{6D8C68D0-CC88-4372-8077-C572F0C4C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" y="2052"/>
              <a:ext cx="46" cy="283"/>
            </a:xfrm>
            <a:custGeom>
              <a:avLst/>
              <a:gdLst>
                <a:gd name="T0" fmla="*/ 91 w 91"/>
                <a:gd name="T1" fmla="*/ 548 h 564"/>
                <a:gd name="T2" fmla="*/ 0 w 91"/>
                <a:gd name="T3" fmla="*/ 564 h 564"/>
                <a:gd name="T4" fmla="*/ 0 w 91"/>
                <a:gd name="T5" fmla="*/ 16 h 564"/>
                <a:gd name="T6" fmla="*/ 91 w 91"/>
                <a:gd name="T7" fmla="*/ 0 h 564"/>
                <a:gd name="T8" fmla="*/ 91 w 91"/>
                <a:gd name="T9" fmla="*/ 548 h 5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564"/>
                <a:gd name="T17" fmla="*/ 91 w 91"/>
                <a:gd name="T18" fmla="*/ 564 h 5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564">
                  <a:moveTo>
                    <a:pt x="91" y="548"/>
                  </a:moveTo>
                  <a:lnTo>
                    <a:pt x="0" y="564"/>
                  </a:lnTo>
                  <a:lnTo>
                    <a:pt x="0" y="16"/>
                  </a:lnTo>
                  <a:lnTo>
                    <a:pt x="91" y="0"/>
                  </a:lnTo>
                  <a:lnTo>
                    <a:pt x="91" y="548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2" name="Freeform 120">
              <a:extLst>
                <a:ext uri="{FF2B5EF4-FFF2-40B4-BE49-F238E27FC236}">
                  <a16:creationId xmlns:a16="http://schemas.microsoft.com/office/drawing/2014/main" id="{2A55CAA4-4FAE-439F-92EF-167120C74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8" y="1928"/>
              <a:ext cx="21" cy="34"/>
            </a:xfrm>
            <a:custGeom>
              <a:avLst/>
              <a:gdLst>
                <a:gd name="T0" fmla="*/ 42 w 42"/>
                <a:gd name="T1" fmla="*/ 30 h 68"/>
                <a:gd name="T2" fmla="*/ 41 w 42"/>
                <a:gd name="T3" fmla="*/ 44 h 68"/>
                <a:gd name="T4" fmla="*/ 37 w 42"/>
                <a:gd name="T5" fmla="*/ 55 h 68"/>
                <a:gd name="T6" fmla="*/ 30 w 42"/>
                <a:gd name="T7" fmla="*/ 63 h 68"/>
                <a:gd name="T8" fmla="*/ 20 w 42"/>
                <a:gd name="T9" fmla="*/ 68 h 68"/>
                <a:gd name="T10" fmla="*/ 12 w 42"/>
                <a:gd name="T11" fmla="*/ 67 h 68"/>
                <a:gd name="T12" fmla="*/ 5 w 42"/>
                <a:gd name="T13" fmla="*/ 61 h 68"/>
                <a:gd name="T14" fmla="*/ 1 w 42"/>
                <a:gd name="T15" fmla="*/ 51 h 68"/>
                <a:gd name="T16" fmla="*/ 0 w 42"/>
                <a:gd name="T17" fmla="*/ 38 h 68"/>
                <a:gd name="T18" fmla="*/ 1 w 42"/>
                <a:gd name="T19" fmla="*/ 24 h 68"/>
                <a:gd name="T20" fmla="*/ 5 w 42"/>
                <a:gd name="T21" fmla="*/ 13 h 68"/>
                <a:gd name="T22" fmla="*/ 12 w 42"/>
                <a:gd name="T23" fmla="*/ 5 h 68"/>
                <a:gd name="T24" fmla="*/ 20 w 42"/>
                <a:gd name="T25" fmla="*/ 0 h 68"/>
                <a:gd name="T26" fmla="*/ 29 w 42"/>
                <a:gd name="T27" fmla="*/ 1 h 68"/>
                <a:gd name="T28" fmla="*/ 35 w 42"/>
                <a:gd name="T29" fmla="*/ 7 h 68"/>
                <a:gd name="T30" fmla="*/ 40 w 42"/>
                <a:gd name="T31" fmla="*/ 17 h 68"/>
                <a:gd name="T32" fmla="*/ 42 w 42"/>
                <a:gd name="T33" fmla="*/ 3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68"/>
                <a:gd name="T53" fmla="*/ 42 w 42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68">
                  <a:moveTo>
                    <a:pt x="42" y="30"/>
                  </a:moveTo>
                  <a:lnTo>
                    <a:pt x="41" y="44"/>
                  </a:lnTo>
                  <a:lnTo>
                    <a:pt x="37" y="55"/>
                  </a:lnTo>
                  <a:lnTo>
                    <a:pt x="30" y="63"/>
                  </a:lnTo>
                  <a:lnTo>
                    <a:pt x="20" y="68"/>
                  </a:lnTo>
                  <a:lnTo>
                    <a:pt x="12" y="67"/>
                  </a:lnTo>
                  <a:lnTo>
                    <a:pt x="5" y="61"/>
                  </a:lnTo>
                  <a:lnTo>
                    <a:pt x="1" y="51"/>
                  </a:lnTo>
                  <a:lnTo>
                    <a:pt x="0" y="38"/>
                  </a:lnTo>
                  <a:lnTo>
                    <a:pt x="1" y="24"/>
                  </a:lnTo>
                  <a:lnTo>
                    <a:pt x="5" y="13"/>
                  </a:lnTo>
                  <a:lnTo>
                    <a:pt x="12" y="5"/>
                  </a:lnTo>
                  <a:lnTo>
                    <a:pt x="20" y="0"/>
                  </a:lnTo>
                  <a:lnTo>
                    <a:pt x="29" y="1"/>
                  </a:lnTo>
                  <a:lnTo>
                    <a:pt x="35" y="7"/>
                  </a:lnTo>
                  <a:lnTo>
                    <a:pt x="40" y="17"/>
                  </a:lnTo>
                  <a:lnTo>
                    <a:pt x="4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3" name="Freeform 121">
              <a:extLst>
                <a:ext uri="{FF2B5EF4-FFF2-40B4-BE49-F238E27FC236}">
                  <a16:creationId xmlns:a16="http://schemas.microsoft.com/office/drawing/2014/main" id="{7CC54C08-4E50-44A1-87AB-E38BD85D4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" y="1946"/>
              <a:ext cx="22" cy="34"/>
            </a:xfrm>
            <a:custGeom>
              <a:avLst/>
              <a:gdLst>
                <a:gd name="T0" fmla="*/ 44 w 44"/>
                <a:gd name="T1" fmla="*/ 30 h 68"/>
                <a:gd name="T2" fmla="*/ 41 w 44"/>
                <a:gd name="T3" fmla="*/ 44 h 68"/>
                <a:gd name="T4" fmla="*/ 37 w 44"/>
                <a:gd name="T5" fmla="*/ 55 h 68"/>
                <a:gd name="T6" fmla="*/ 30 w 44"/>
                <a:gd name="T7" fmla="*/ 63 h 68"/>
                <a:gd name="T8" fmla="*/ 22 w 44"/>
                <a:gd name="T9" fmla="*/ 68 h 68"/>
                <a:gd name="T10" fmla="*/ 14 w 44"/>
                <a:gd name="T11" fmla="*/ 67 h 68"/>
                <a:gd name="T12" fmla="*/ 7 w 44"/>
                <a:gd name="T13" fmla="*/ 61 h 68"/>
                <a:gd name="T14" fmla="*/ 2 w 44"/>
                <a:gd name="T15" fmla="*/ 50 h 68"/>
                <a:gd name="T16" fmla="*/ 0 w 44"/>
                <a:gd name="T17" fmla="*/ 38 h 68"/>
                <a:gd name="T18" fmla="*/ 2 w 44"/>
                <a:gd name="T19" fmla="*/ 24 h 68"/>
                <a:gd name="T20" fmla="*/ 7 w 44"/>
                <a:gd name="T21" fmla="*/ 12 h 68"/>
                <a:gd name="T22" fmla="*/ 14 w 44"/>
                <a:gd name="T23" fmla="*/ 4 h 68"/>
                <a:gd name="T24" fmla="*/ 22 w 44"/>
                <a:gd name="T25" fmla="*/ 0 h 68"/>
                <a:gd name="T26" fmla="*/ 30 w 44"/>
                <a:gd name="T27" fmla="*/ 1 h 68"/>
                <a:gd name="T28" fmla="*/ 37 w 44"/>
                <a:gd name="T29" fmla="*/ 7 h 68"/>
                <a:gd name="T30" fmla="*/ 41 w 44"/>
                <a:gd name="T31" fmla="*/ 17 h 68"/>
                <a:gd name="T32" fmla="*/ 44 w 44"/>
                <a:gd name="T33" fmla="*/ 3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68"/>
                <a:gd name="T53" fmla="*/ 44 w 44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68">
                  <a:moveTo>
                    <a:pt x="44" y="30"/>
                  </a:moveTo>
                  <a:lnTo>
                    <a:pt x="41" y="44"/>
                  </a:lnTo>
                  <a:lnTo>
                    <a:pt x="37" y="55"/>
                  </a:lnTo>
                  <a:lnTo>
                    <a:pt x="30" y="63"/>
                  </a:lnTo>
                  <a:lnTo>
                    <a:pt x="22" y="68"/>
                  </a:lnTo>
                  <a:lnTo>
                    <a:pt x="14" y="67"/>
                  </a:lnTo>
                  <a:lnTo>
                    <a:pt x="7" y="61"/>
                  </a:lnTo>
                  <a:lnTo>
                    <a:pt x="2" y="50"/>
                  </a:lnTo>
                  <a:lnTo>
                    <a:pt x="0" y="38"/>
                  </a:lnTo>
                  <a:lnTo>
                    <a:pt x="2" y="24"/>
                  </a:lnTo>
                  <a:lnTo>
                    <a:pt x="7" y="12"/>
                  </a:lnTo>
                  <a:lnTo>
                    <a:pt x="14" y="4"/>
                  </a:lnTo>
                  <a:lnTo>
                    <a:pt x="22" y="0"/>
                  </a:lnTo>
                  <a:lnTo>
                    <a:pt x="30" y="1"/>
                  </a:lnTo>
                  <a:lnTo>
                    <a:pt x="37" y="7"/>
                  </a:lnTo>
                  <a:lnTo>
                    <a:pt x="41" y="17"/>
                  </a:lnTo>
                  <a:lnTo>
                    <a:pt x="44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4" name="Freeform 122">
              <a:extLst>
                <a:ext uri="{FF2B5EF4-FFF2-40B4-BE49-F238E27FC236}">
                  <a16:creationId xmlns:a16="http://schemas.microsoft.com/office/drawing/2014/main" id="{F09B5F34-0917-47C4-9975-6A35F06D9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" y="1931"/>
              <a:ext cx="17" cy="28"/>
            </a:xfrm>
            <a:custGeom>
              <a:avLst/>
              <a:gdLst>
                <a:gd name="T0" fmla="*/ 35 w 35"/>
                <a:gd name="T1" fmla="*/ 24 h 54"/>
                <a:gd name="T2" fmla="*/ 34 w 35"/>
                <a:gd name="T3" fmla="*/ 35 h 54"/>
                <a:gd name="T4" fmla="*/ 30 w 35"/>
                <a:gd name="T5" fmla="*/ 44 h 54"/>
                <a:gd name="T6" fmla="*/ 24 w 35"/>
                <a:gd name="T7" fmla="*/ 51 h 54"/>
                <a:gd name="T8" fmla="*/ 17 w 35"/>
                <a:gd name="T9" fmla="*/ 54 h 54"/>
                <a:gd name="T10" fmla="*/ 11 w 35"/>
                <a:gd name="T11" fmla="*/ 53 h 54"/>
                <a:gd name="T12" fmla="*/ 6 w 35"/>
                <a:gd name="T13" fmla="*/ 48 h 54"/>
                <a:gd name="T14" fmla="*/ 1 w 35"/>
                <a:gd name="T15" fmla="*/ 40 h 54"/>
                <a:gd name="T16" fmla="*/ 0 w 35"/>
                <a:gd name="T17" fmla="*/ 30 h 54"/>
                <a:gd name="T18" fmla="*/ 1 w 35"/>
                <a:gd name="T19" fmla="*/ 20 h 54"/>
                <a:gd name="T20" fmla="*/ 6 w 35"/>
                <a:gd name="T21" fmla="*/ 10 h 54"/>
                <a:gd name="T22" fmla="*/ 11 w 35"/>
                <a:gd name="T23" fmla="*/ 3 h 54"/>
                <a:gd name="T24" fmla="*/ 17 w 35"/>
                <a:gd name="T25" fmla="*/ 0 h 54"/>
                <a:gd name="T26" fmla="*/ 24 w 35"/>
                <a:gd name="T27" fmla="*/ 1 h 54"/>
                <a:gd name="T28" fmla="*/ 30 w 35"/>
                <a:gd name="T29" fmla="*/ 6 h 54"/>
                <a:gd name="T30" fmla="*/ 34 w 35"/>
                <a:gd name="T31" fmla="*/ 14 h 54"/>
                <a:gd name="T32" fmla="*/ 35 w 35"/>
                <a:gd name="T33" fmla="*/ 24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54"/>
                <a:gd name="T53" fmla="*/ 35 w 35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54">
                  <a:moveTo>
                    <a:pt x="35" y="24"/>
                  </a:moveTo>
                  <a:lnTo>
                    <a:pt x="34" y="35"/>
                  </a:lnTo>
                  <a:lnTo>
                    <a:pt x="30" y="44"/>
                  </a:lnTo>
                  <a:lnTo>
                    <a:pt x="24" y="51"/>
                  </a:lnTo>
                  <a:lnTo>
                    <a:pt x="17" y="54"/>
                  </a:lnTo>
                  <a:lnTo>
                    <a:pt x="11" y="53"/>
                  </a:lnTo>
                  <a:lnTo>
                    <a:pt x="6" y="48"/>
                  </a:lnTo>
                  <a:lnTo>
                    <a:pt x="1" y="40"/>
                  </a:lnTo>
                  <a:lnTo>
                    <a:pt x="0" y="30"/>
                  </a:lnTo>
                  <a:lnTo>
                    <a:pt x="1" y="20"/>
                  </a:lnTo>
                  <a:lnTo>
                    <a:pt x="6" y="10"/>
                  </a:lnTo>
                  <a:lnTo>
                    <a:pt x="11" y="3"/>
                  </a:lnTo>
                  <a:lnTo>
                    <a:pt x="17" y="0"/>
                  </a:lnTo>
                  <a:lnTo>
                    <a:pt x="24" y="1"/>
                  </a:lnTo>
                  <a:lnTo>
                    <a:pt x="30" y="6"/>
                  </a:lnTo>
                  <a:lnTo>
                    <a:pt x="34" y="14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" name="Freeform 123">
              <a:extLst>
                <a:ext uri="{FF2B5EF4-FFF2-40B4-BE49-F238E27FC236}">
                  <a16:creationId xmlns:a16="http://schemas.microsoft.com/office/drawing/2014/main" id="{62E5EE01-A634-4FAF-B09D-A5E414017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" y="1936"/>
              <a:ext cx="6" cy="8"/>
            </a:xfrm>
            <a:custGeom>
              <a:avLst/>
              <a:gdLst>
                <a:gd name="T0" fmla="*/ 13 w 13"/>
                <a:gd name="T1" fmla="*/ 7 h 16"/>
                <a:gd name="T2" fmla="*/ 13 w 13"/>
                <a:gd name="T3" fmla="*/ 11 h 16"/>
                <a:gd name="T4" fmla="*/ 12 w 13"/>
                <a:gd name="T5" fmla="*/ 13 h 16"/>
                <a:gd name="T6" fmla="*/ 9 w 13"/>
                <a:gd name="T7" fmla="*/ 15 h 16"/>
                <a:gd name="T8" fmla="*/ 7 w 13"/>
                <a:gd name="T9" fmla="*/ 16 h 16"/>
                <a:gd name="T10" fmla="*/ 4 w 13"/>
                <a:gd name="T11" fmla="*/ 16 h 16"/>
                <a:gd name="T12" fmla="*/ 2 w 13"/>
                <a:gd name="T13" fmla="*/ 15 h 16"/>
                <a:gd name="T14" fmla="*/ 0 w 13"/>
                <a:gd name="T15" fmla="*/ 13 h 16"/>
                <a:gd name="T16" fmla="*/ 0 w 13"/>
                <a:gd name="T17" fmla="*/ 9 h 16"/>
                <a:gd name="T18" fmla="*/ 0 w 13"/>
                <a:gd name="T19" fmla="*/ 6 h 16"/>
                <a:gd name="T20" fmla="*/ 2 w 13"/>
                <a:gd name="T21" fmla="*/ 2 h 16"/>
                <a:gd name="T22" fmla="*/ 4 w 13"/>
                <a:gd name="T23" fmla="*/ 1 h 16"/>
                <a:gd name="T24" fmla="*/ 7 w 13"/>
                <a:gd name="T25" fmla="*/ 0 h 16"/>
                <a:gd name="T26" fmla="*/ 9 w 13"/>
                <a:gd name="T27" fmla="*/ 0 h 16"/>
                <a:gd name="T28" fmla="*/ 12 w 13"/>
                <a:gd name="T29" fmla="*/ 1 h 16"/>
                <a:gd name="T30" fmla="*/ 13 w 13"/>
                <a:gd name="T31" fmla="*/ 4 h 16"/>
                <a:gd name="T32" fmla="*/ 13 w 13"/>
                <a:gd name="T33" fmla="*/ 7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6"/>
                <a:gd name="T53" fmla="*/ 13 w 13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6">
                  <a:moveTo>
                    <a:pt x="13" y="7"/>
                  </a:moveTo>
                  <a:lnTo>
                    <a:pt x="13" y="11"/>
                  </a:lnTo>
                  <a:lnTo>
                    <a:pt x="12" y="13"/>
                  </a:lnTo>
                  <a:lnTo>
                    <a:pt x="9" y="15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3" y="4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" name="Freeform 124">
              <a:extLst>
                <a:ext uri="{FF2B5EF4-FFF2-40B4-BE49-F238E27FC236}">
                  <a16:creationId xmlns:a16="http://schemas.microsoft.com/office/drawing/2014/main" id="{E743369A-F6D2-4E73-915F-764445206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8" y="1494"/>
              <a:ext cx="443" cy="87"/>
            </a:xfrm>
            <a:custGeom>
              <a:avLst/>
              <a:gdLst>
                <a:gd name="T0" fmla="*/ 885 w 885"/>
                <a:gd name="T1" fmla="*/ 26 h 175"/>
                <a:gd name="T2" fmla="*/ 809 w 885"/>
                <a:gd name="T3" fmla="*/ 0 h 175"/>
                <a:gd name="T4" fmla="*/ 0 w 885"/>
                <a:gd name="T5" fmla="*/ 142 h 175"/>
                <a:gd name="T6" fmla="*/ 76 w 885"/>
                <a:gd name="T7" fmla="*/ 175 h 175"/>
                <a:gd name="T8" fmla="*/ 885 w 885"/>
                <a:gd name="T9" fmla="*/ 26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5"/>
                <a:gd name="T16" fmla="*/ 0 h 175"/>
                <a:gd name="T17" fmla="*/ 885 w 885"/>
                <a:gd name="T18" fmla="*/ 175 h 1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5" h="175">
                  <a:moveTo>
                    <a:pt x="885" y="26"/>
                  </a:moveTo>
                  <a:lnTo>
                    <a:pt x="809" y="0"/>
                  </a:lnTo>
                  <a:lnTo>
                    <a:pt x="0" y="142"/>
                  </a:lnTo>
                  <a:lnTo>
                    <a:pt x="76" y="175"/>
                  </a:lnTo>
                  <a:lnTo>
                    <a:pt x="88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27">
            <a:extLst>
              <a:ext uri="{FF2B5EF4-FFF2-40B4-BE49-F238E27FC236}">
                <a16:creationId xmlns:a16="http://schemas.microsoft.com/office/drawing/2014/main" id="{1AEECC59-59B3-4968-B711-3D1033C40165}"/>
              </a:ext>
            </a:extLst>
          </p:cNvPr>
          <p:cNvGrpSpPr>
            <a:grpSpLocks/>
          </p:cNvGrpSpPr>
          <p:nvPr/>
        </p:nvGrpSpPr>
        <p:grpSpPr bwMode="auto">
          <a:xfrm>
            <a:off x="7750175" y="4573588"/>
            <a:ext cx="973138" cy="1533525"/>
            <a:chOff x="1090" y="1633"/>
            <a:chExt cx="613" cy="966"/>
          </a:xfrm>
        </p:grpSpPr>
        <p:sp>
          <p:nvSpPr>
            <p:cNvPr id="11314" name="Freeform 9">
              <a:extLst>
                <a:ext uri="{FF2B5EF4-FFF2-40B4-BE49-F238E27FC236}">
                  <a16:creationId xmlns:a16="http://schemas.microsoft.com/office/drawing/2014/main" id="{B729EDE4-B765-40E2-B271-4C40A4F54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" y="1633"/>
              <a:ext cx="613" cy="881"/>
            </a:xfrm>
            <a:custGeom>
              <a:avLst/>
              <a:gdLst>
                <a:gd name="T0" fmla="*/ 2 w 1225"/>
                <a:gd name="T1" fmla="*/ 0 h 1764"/>
                <a:gd name="T2" fmla="*/ 1225 w 1225"/>
                <a:gd name="T3" fmla="*/ 0 h 1764"/>
                <a:gd name="T4" fmla="*/ 1217 w 1225"/>
                <a:gd name="T5" fmla="*/ 1742 h 1764"/>
                <a:gd name="T6" fmla="*/ 1111 w 1225"/>
                <a:gd name="T7" fmla="*/ 1748 h 1764"/>
                <a:gd name="T8" fmla="*/ 1099 w 1225"/>
                <a:gd name="T9" fmla="*/ 1710 h 1764"/>
                <a:gd name="T10" fmla="*/ 113 w 1225"/>
                <a:gd name="T11" fmla="*/ 1710 h 1764"/>
                <a:gd name="T12" fmla="*/ 108 w 1225"/>
                <a:gd name="T13" fmla="*/ 1764 h 1764"/>
                <a:gd name="T14" fmla="*/ 0 w 1225"/>
                <a:gd name="T15" fmla="*/ 1762 h 1764"/>
                <a:gd name="T16" fmla="*/ 2 w 1225"/>
                <a:gd name="T17" fmla="*/ 0 h 1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25"/>
                <a:gd name="T28" fmla="*/ 0 h 1764"/>
                <a:gd name="T29" fmla="*/ 1225 w 1225"/>
                <a:gd name="T30" fmla="*/ 1764 h 1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25" h="1764">
                  <a:moveTo>
                    <a:pt x="2" y="0"/>
                  </a:moveTo>
                  <a:lnTo>
                    <a:pt x="1225" y="0"/>
                  </a:lnTo>
                  <a:lnTo>
                    <a:pt x="1217" y="1742"/>
                  </a:lnTo>
                  <a:lnTo>
                    <a:pt x="1111" y="1748"/>
                  </a:lnTo>
                  <a:lnTo>
                    <a:pt x="1099" y="1710"/>
                  </a:lnTo>
                  <a:lnTo>
                    <a:pt x="113" y="1710"/>
                  </a:lnTo>
                  <a:lnTo>
                    <a:pt x="108" y="1764"/>
                  </a:lnTo>
                  <a:lnTo>
                    <a:pt x="0" y="176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Freeform 12">
              <a:extLst>
                <a:ext uri="{FF2B5EF4-FFF2-40B4-BE49-F238E27FC236}">
                  <a16:creationId xmlns:a16="http://schemas.microsoft.com/office/drawing/2014/main" id="{CBE6C79D-261A-4E8D-AED6-679C1442E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" y="1653"/>
              <a:ext cx="333" cy="87"/>
            </a:xfrm>
            <a:custGeom>
              <a:avLst/>
              <a:gdLst>
                <a:gd name="T0" fmla="*/ 597 w 665"/>
                <a:gd name="T1" fmla="*/ 0 h 174"/>
                <a:gd name="T2" fmla="*/ 610 w 665"/>
                <a:gd name="T3" fmla="*/ 2 h 174"/>
                <a:gd name="T4" fmla="*/ 619 w 665"/>
                <a:gd name="T5" fmla="*/ 7 h 174"/>
                <a:gd name="T6" fmla="*/ 626 w 665"/>
                <a:gd name="T7" fmla="*/ 15 h 174"/>
                <a:gd name="T8" fmla="*/ 631 w 665"/>
                <a:gd name="T9" fmla="*/ 28 h 174"/>
                <a:gd name="T10" fmla="*/ 638 w 665"/>
                <a:gd name="T11" fmla="*/ 36 h 174"/>
                <a:gd name="T12" fmla="*/ 646 w 665"/>
                <a:gd name="T13" fmla="*/ 43 h 174"/>
                <a:gd name="T14" fmla="*/ 655 w 665"/>
                <a:gd name="T15" fmla="*/ 48 h 174"/>
                <a:gd name="T16" fmla="*/ 664 w 665"/>
                <a:gd name="T17" fmla="*/ 51 h 174"/>
                <a:gd name="T18" fmla="*/ 665 w 665"/>
                <a:gd name="T19" fmla="*/ 125 h 174"/>
                <a:gd name="T20" fmla="*/ 660 w 665"/>
                <a:gd name="T21" fmla="*/ 131 h 174"/>
                <a:gd name="T22" fmla="*/ 653 w 665"/>
                <a:gd name="T23" fmla="*/ 136 h 174"/>
                <a:gd name="T24" fmla="*/ 646 w 665"/>
                <a:gd name="T25" fmla="*/ 142 h 174"/>
                <a:gd name="T26" fmla="*/ 637 w 665"/>
                <a:gd name="T27" fmla="*/ 149 h 174"/>
                <a:gd name="T28" fmla="*/ 629 w 665"/>
                <a:gd name="T29" fmla="*/ 155 h 174"/>
                <a:gd name="T30" fmla="*/ 622 w 665"/>
                <a:gd name="T31" fmla="*/ 162 h 174"/>
                <a:gd name="T32" fmla="*/ 616 w 665"/>
                <a:gd name="T33" fmla="*/ 168 h 174"/>
                <a:gd name="T34" fmla="*/ 611 w 665"/>
                <a:gd name="T35" fmla="*/ 174 h 174"/>
                <a:gd name="T36" fmla="*/ 61 w 665"/>
                <a:gd name="T37" fmla="*/ 173 h 174"/>
                <a:gd name="T38" fmla="*/ 52 w 665"/>
                <a:gd name="T39" fmla="*/ 168 h 174"/>
                <a:gd name="T40" fmla="*/ 45 w 665"/>
                <a:gd name="T41" fmla="*/ 159 h 174"/>
                <a:gd name="T42" fmla="*/ 37 w 665"/>
                <a:gd name="T43" fmla="*/ 153 h 174"/>
                <a:gd name="T44" fmla="*/ 27 w 665"/>
                <a:gd name="T45" fmla="*/ 147 h 174"/>
                <a:gd name="T46" fmla="*/ 15 w 665"/>
                <a:gd name="T47" fmla="*/ 139 h 174"/>
                <a:gd name="T48" fmla="*/ 7 w 665"/>
                <a:gd name="T49" fmla="*/ 131 h 174"/>
                <a:gd name="T50" fmla="*/ 2 w 665"/>
                <a:gd name="T51" fmla="*/ 120 h 174"/>
                <a:gd name="T52" fmla="*/ 0 w 665"/>
                <a:gd name="T53" fmla="*/ 110 h 174"/>
                <a:gd name="T54" fmla="*/ 0 w 665"/>
                <a:gd name="T55" fmla="*/ 100 h 174"/>
                <a:gd name="T56" fmla="*/ 1 w 665"/>
                <a:gd name="T57" fmla="*/ 87 h 174"/>
                <a:gd name="T58" fmla="*/ 2 w 665"/>
                <a:gd name="T59" fmla="*/ 74 h 174"/>
                <a:gd name="T60" fmla="*/ 2 w 665"/>
                <a:gd name="T61" fmla="*/ 62 h 174"/>
                <a:gd name="T62" fmla="*/ 8 w 665"/>
                <a:gd name="T63" fmla="*/ 56 h 174"/>
                <a:gd name="T64" fmla="*/ 15 w 665"/>
                <a:gd name="T65" fmla="*/ 49 h 174"/>
                <a:gd name="T66" fmla="*/ 22 w 665"/>
                <a:gd name="T67" fmla="*/ 42 h 174"/>
                <a:gd name="T68" fmla="*/ 27 w 665"/>
                <a:gd name="T69" fmla="*/ 35 h 174"/>
                <a:gd name="T70" fmla="*/ 34 w 665"/>
                <a:gd name="T71" fmla="*/ 27 h 174"/>
                <a:gd name="T72" fmla="*/ 40 w 665"/>
                <a:gd name="T73" fmla="*/ 19 h 174"/>
                <a:gd name="T74" fmla="*/ 45 w 665"/>
                <a:gd name="T75" fmla="*/ 11 h 174"/>
                <a:gd name="T76" fmla="*/ 49 w 665"/>
                <a:gd name="T77" fmla="*/ 3 h 174"/>
                <a:gd name="T78" fmla="*/ 597 w 665"/>
                <a:gd name="T79" fmla="*/ 0 h 17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65"/>
                <a:gd name="T121" fmla="*/ 0 h 174"/>
                <a:gd name="T122" fmla="*/ 665 w 665"/>
                <a:gd name="T123" fmla="*/ 174 h 17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65" h="174">
                  <a:moveTo>
                    <a:pt x="597" y="0"/>
                  </a:moveTo>
                  <a:lnTo>
                    <a:pt x="610" y="2"/>
                  </a:lnTo>
                  <a:lnTo>
                    <a:pt x="619" y="7"/>
                  </a:lnTo>
                  <a:lnTo>
                    <a:pt x="626" y="15"/>
                  </a:lnTo>
                  <a:lnTo>
                    <a:pt x="631" y="28"/>
                  </a:lnTo>
                  <a:lnTo>
                    <a:pt x="638" y="36"/>
                  </a:lnTo>
                  <a:lnTo>
                    <a:pt x="646" y="43"/>
                  </a:lnTo>
                  <a:lnTo>
                    <a:pt x="655" y="48"/>
                  </a:lnTo>
                  <a:lnTo>
                    <a:pt x="664" y="51"/>
                  </a:lnTo>
                  <a:lnTo>
                    <a:pt x="665" y="125"/>
                  </a:lnTo>
                  <a:lnTo>
                    <a:pt x="660" y="131"/>
                  </a:lnTo>
                  <a:lnTo>
                    <a:pt x="653" y="136"/>
                  </a:lnTo>
                  <a:lnTo>
                    <a:pt x="646" y="142"/>
                  </a:lnTo>
                  <a:lnTo>
                    <a:pt x="637" y="149"/>
                  </a:lnTo>
                  <a:lnTo>
                    <a:pt x="629" y="155"/>
                  </a:lnTo>
                  <a:lnTo>
                    <a:pt x="622" y="162"/>
                  </a:lnTo>
                  <a:lnTo>
                    <a:pt x="616" y="168"/>
                  </a:lnTo>
                  <a:lnTo>
                    <a:pt x="611" y="174"/>
                  </a:lnTo>
                  <a:lnTo>
                    <a:pt x="61" y="173"/>
                  </a:lnTo>
                  <a:lnTo>
                    <a:pt x="52" y="168"/>
                  </a:lnTo>
                  <a:lnTo>
                    <a:pt x="45" y="159"/>
                  </a:lnTo>
                  <a:lnTo>
                    <a:pt x="37" y="153"/>
                  </a:lnTo>
                  <a:lnTo>
                    <a:pt x="27" y="147"/>
                  </a:lnTo>
                  <a:lnTo>
                    <a:pt x="15" y="139"/>
                  </a:lnTo>
                  <a:lnTo>
                    <a:pt x="7" y="131"/>
                  </a:lnTo>
                  <a:lnTo>
                    <a:pt x="2" y="12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1" y="87"/>
                  </a:lnTo>
                  <a:lnTo>
                    <a:pt x="2" y="74"/>
                  </a:lnTo>
                  <a:lnTo>
                    <a:pt x="2" y="62"/>
                  </a:lnTo>
                  <a:lnTo>
                    <a:pt x="8" y="56"/>
                  </a:lnTo>
                  <a:lnTo>
                    <a:pt x="15" y="49"/>
                  </a:lnTo>
                  <a:lnTo>
                    <a:pt x="22" y="42"/>
                  </a:lnTo>
                  <a:lnTo>
                    <a:pt x="27" y="35"/>
                  </a:lnTo>
                  <a:lnTo>
                    <a:pt x="34" y="27"/>
                  </a:lnTo>
                  <a:lnTo>
                    <a:pt x="40" y="19"/>
                  </a:lnTo>
                  <a:lnTo>
                    <a:pt x="45" y="11"/>
                  </a:lnTo>
                  <a:lnTo>
                    <a:pt x="49" y="3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Freeform 13">
              <a:extLst>
                <a:ext uri="{FF2B5EF4-FFF2-40B4-BE49-F238E27FC236}">
                  <a16:creationId xmlns:a16="http://schemas.microsoft.com/office/drawing/2014/main" id="{BEE54707-79E3-4BF5-8B63-A92BC6270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1663"/>
              <a:ext cx="315" cy="67"/>
            </a:xfrm>
            <a:custGeom>
              <a:avLst/>
              <a:gdLst>
                <a:gd name="T0" fmla="*/ 630 w 630"/>
                <a:gd name="T1" fmla="*/ 99 h 135"/>
                <a:gd name="T2" fmla="*/ 627 w 630"/>
                <a:gd name="T3" fmla="*/ 104 h 135"/>
                <a:gd name="T4" fmla="*/ 622 w 630"/>
                <a:gd name="T5" fmla="*/ 107 h 135"/>
                <a:gd name="T6" fmla="*/ 615 w 630"/>
                <a:gd name="T7" fmla="*/ 111 h 135"/>
                <a:gd name="T8" fmla="*/ 607 w 630"/>
                <a:gd name="T9" fmla="*/ 113 h 135"/>
                <a:gd name="T10" fmla="*/ 604 w 630"/>
                <a:gd name="T11" fmla="*/ 119 h 135"/>
                <a:gd name="T12" fmla="*/ 599 w 630"/>
                <a:gd name="T13" fmla="*/ 123 h 135"/>
                <a:gd name="T14" fmla="*/ 593 w 630"/>
                <a:gd name="T15" fmla="*/ 129 h 135"/>
                <a:gd name="T16" fmla="*/ 589 w 630"/>
                <a:gd name="T17" fmla="*/ 135 h 135"/>
                <a:gd name="T18" fmla="*/ 45 w 630"/>
                <a:gd name="T19" fmla="*/ 135 h 135"/>
                <a:gd name="T20" fmla="*/ 43 w 630"/>
                <a:gd name="T21" fmla="*/ 128 h 135"/>
                <a:gd name="T22" fmla="*/ 39 w 630"/>
                <a:gd name="T23" fmla="*/ 123 h 135"/>
                <a:gd name="T24" fmla="*/ 34 w 630"/>
                <a:gd name="T25" fmla="*/ 118 h 135"/>
                <a:gd name="T26" fmla="*/ 28 w 630"/>
                <a:gd name="T27" fmla="*/ 114 h 135"/>
                <a:gd name="T28" fmla="*/ 21 w 630"/>
                <a:gd name="T29" fmla="*/ 111 h 135"/>
                <a:gd name="T30" fmla="*/ 14 w 630"/>
                <a:gd name="T31" fmla="*/ 107 h 135"/>
                <a:gd name="T32" fmla="*/ 8 w 630"/>
                <a:gd name="T33" fmla="*/ 104 h 135"/>
                <a:gd name="T34" fmla="*/ 1 w 630"/>
                <a:gd name="T35" fmla="*/ 101 h 135"/>
                <a:gd name="T36" fmla="*/ 0 w 630"/>
                <a:gd name="T37" fmla="*/ 52 h 135"/>
                <a:gd name="T38" fmla="*/ 7 w 630"/>
                <a:gd name="T39" fmla="*/ 47 h 135"/>
                <a:gd name="T40" fmla="*/ 14 w 630"/>
                <a:gd name="T41" fmla="*/ 42 h 135"/>
                <a:gd name="T42" fmla="*/ 20 w 630"/>
                <a:gd name="T43" fmla="*/ 36 h 135"/>
                <a:gd name="T44" fmla="*/ 27 w 630"/>
                <a:gd name="T45" fmla="*/ 30 h 135"/>
                <a:gd name="T46" fmla="*/ 31 w 630"/>
                <a:gd name="T47" fmla="*/ 23 h 135"/>
                <a:gd name="T48" fmla="*/ 36 w 630"/>
                <a:gd name="T49" fmla="*/ 16 h 135"/>
                <a:gd name="T50" fmla="*/ 41 w 630"/>
                <a:gd name="T51" fmla="*/ 9 h 135"/>
                <a:gd name="T52" fmla="*/ 43 w 630"/>
                <a:gd name="T53" fmla="*/ 1 h 135"/>
                <a:gd name="T54" fmla="*/ 584 w 630"/>
                <a:gd name="T55" fmla="*/ 0 h 135"/>
                <a:gd name="T56" fmla="*/ 588 w 630"/>
                <a:gd name="T57" fmla="*/ 6 h 135"/>
                <a:gd name="T58" fmla="*/ 592 w 630"/>
                <a:gd name="T59" fmla="*/ 13 h 135"/>
                <a:gd name="T60" fmla="*/ 598 w 630"/>
                <a:gd name="T61" fmla="*/ 18 h 135"/>
                <a:gd name="T62" fmla="*/ 604 w 630"/>
                <a:gd name="T63" fmla="*/ 24 h 135"/>
                <a:gd name="T64" fmla="*/ 610 w 630"/>
                <a:gd name="T65" fmla="*/ 30 h 135"/>
                <a:gd name="T66" fmla="*/ 616 w 630"/>
                <a:gd name="T67" fmla="*/ 35 h 135"/>
                <a:gd name="T68" fmla="*/ 623 w 630"/>
                <a:gd name="T69" fmla="*/ 39 h 135"/>
                <a:gd name="T70" fmla="*/ 630 w 630"/>
                <a:gd name="T71" fmla="*/ 44 h 135"/>
                <a:gd name="T72" fmla="*/ 630 w 630"/>
                <a:gd name="T73" fmla="*/ 99 h 1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30"/>
                <a:gd name="T112" fmla="*/ 0 h 135"/>
                <a:gd name="T113" fmla="*/ 630 w 630"/>
                <a:gd name="T114" fmla="*/ 135 h 1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30" h="135">
                  <a:moveTo>
                    <a:pt x="630" y="99"/>
                  </a:moveTo>
                  <a:lnTo>
                    <a:pt x="627" y="104"/>
                  </a:lnTo>
                  <a:lnTo>
                    <a:pt x="622" y="107"/>
                  </a:lnTo>
                  <a:lnTo>
                    <a:pt x="615" y="111"/>
                  </a:lnTo>
                  <a:lnTo>
                    <a:pt x="607" y="113"/>
                  </a:lnTo>
                  <a:lnTo>
                    <a:pt x="604" y="119"/>
                  </a:lnTo>
                  <a:lnTo>
                    <a:pt x="599" y="123"/>
                  </a:lnTo>
                  <a:lnTo>
                    <a:pt x="593" y="129"/>
                  </a:lnTo>
                  <a:lnTo>
                    <a:pt x="589" y="135"/>
                  </a:lnTo>
                  <a:lnTo>
                    <a:pt x="45" y="135"/>
                  </a:lnTo>
                  <a:lnTo>
                    <a:pt x="43" y="128"/>
                  </a:lnTo>
                  <a:lnTo>
                    <a:pt x="39" y="123"/>
                  </a:lnTo>
                  <a:lnTo>
                    <a:pt x="34" y="118"/>
                  </a:lnTo>
                  <a:lnTo>
                    <a:pt x="28" y="114"/>
                  </a:lnTo>
                  <a:lnTo>
                    <a:pt x="21" y="111"/>
                  </a:lnTo>
                  <a:lnTo>
                    <a:pt x="14" y="107"/>
                  </a:lnTo>
                  <a:lnTo>
                    <a:pt x="8" y="104"/>
                  </a:lnTo>
                  <a:lnTo>
                    <a:pt x="1" y="101"/>
                  </a:lnTo>
                  <a:lnTo>
                    <a:pt x="0" y="52"/>
                  </a:lnTo>
                  <a:lnTo>
                    <a:pt x="7" y="47"/>
                  </a:lnTo>
                  <a:lnTo>
                    <a:pt x="14" y="42"/>
                  </a:lnTo>
                  <a:lnTo>
                    <a:pt x="20" y="36"/>
                  </a:lnTo>
                  <a:lnTo>
                    <a:pt x="27" y="30"/>
                  </a:lnTo>
                  <a:lnTo>
                    <a:pt x="31" y="23"/>
                  </a:lnTo>
                  <a:lnTo>
                    <a:pt x="36" y="16"/>
                  </a:lnTo>
                  <a:lnTo>
                    <a:pt x="41" y="9"/>
                  </a:lnTo>
                  <a:lnTo>
                    <a:pt x="43" y="1"/>
                  </a:lnTo>
                  <a:lnTo>
                    <a:pt x="584" y="0"/>
                  </a:lnTo>
                  <a:lnTo>
                    <a:pt x="588" y="6"/>
                  </a:lnTo>
                  <a:lnTo>
                    <a:pt x="592" y="13"/>
                  </a:lnTo>
                  <a:lnTo>
                    <a:pt x="598" y="18"/>
                  </a:lnTo>
                  <a:lnTo>
                    <a:pt x="604" y="24"/>
                  </a:lnTo>
                  <a:lnTo>
                    <a:pt x="610" y="30"/>
                  </a:lnTo>
                  <a:lnTo>
                    <a:pt x="616" y="35"/>
                  </a:lnTo>
                  <a:lnTo>
                    <a:pt x="623" y="39"/>
                  </a:lnTo>
                  <a:lnTo>
                    <a:pt x="630" y="44"/>
                  </a:lnTo>
                  <a:lnTo>
                    <a:pt x="630" y="99"/>
                  </a:lnTo>
                  <a:close/>
                </a:path>
              </a:pathLst>
            </a:custGeom>
            <a:solidFill>
              <a:srgbClr val="F2C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Freeform 21">
              <a:extLst>
                <a:ext uri="{FF2B5EF4-FFF2-40B4-BE49-F238E27FC236}">
                  <a16:creationId xmlns:a16="http://schemas.microsoft.com/office/drawing/2014/main" id="{33F071DD-4565-468A-88A8-622A5A47D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3" y="2038"/>
              <a:ext cx="57" cy="59"/>
            </a:xfrm>
            <a:custGeom>
              <a:avLst/>
              <a:gdLst>
                <a:gd name="T0" fmla="*/ 108 w 115"/>
                <a:gd name="T1" fmla="*/ 31 h 118"/>
                <a:gd name="T2" fmla="*/ 113 w 115"/>
                <a:gd name="T3" fmla="*/ 47 h 118"/>
                <a:gd name="T4" fmla="*/ 115 w 115"/>
                <a:gd name="T5" fmla="*/ 65 h 118"/>
                <a:gd name="T6" fmla="*/ 113 w 115"/>
                <a:gd name="T7" fmla="*/ 82 h 118"/>
                <a:gd name="T8" fmla="*/ 103 w 115"/>
                <a:gd name="T9" fmla="*/ 97 h 118"/>
                <a:gd name="T10" fmla="*/ 96 w 115"/>
                <a:gd name="T11" fmla="*/ 104 h 118"/>
                <a:gd name="T12" fmla="*/ 90 w 115"/>
                <a:gd name="T13" fmla="*/ 108 h 118"/>
                <a:gd name="T14" fmla="*/ 82 w 115"/>
                <a:gd name="T15" fmla="*/ 113 h 118"/>
                <a:gd name="T16" fmla="*/ 72 w 115"/>
                <a:gd name="T17" fmla="*/ 115 h 118"/>
                <a:gd name="T18" fmla="*/ 63 w 115"/>
                <a:gd name="T19" fmla="*/ 118 h 118"/>
                <a:gd name="T20" fmla="*/ 54 w 115"/>
                <a:gd name="T21" fmla="*/ 118 h 118"/>
                <a:gd name="T22" fmla="*/ 45 w 115"/>
                <a:gd name="T23" fmla="*/ 117 h 118"/>
                <a:gd name="T24" fmla="*/ 35 w 115"/>
                <a:gd name="T25" fmla="*/ 115 h 118"/>
                <a:gd name="T26" fmla="*/ 25 w 115"/>
                <a:gd name="T27" fmla="*/ 108 h 118"/>
                <a:gd name="T28" fmla="*/ 16 w 115"/>
                <a:gd name="T29" fmla="*/ 100 h 118"/>
                <a:gd name="T30" fmla="*/ 8 w 115"/>
                <a:gd name="T31" fmla="*/ 91 h 118"/>
                <a:gd name="T32" fmla="*/ 2 w 115"/>
                <a:gd name="T33" fmla="*/ 81 h 118"/>
                <a:gd name="T34" fmla="*/ 0 w 115"/>
                <a:gd name="T35" fmla="*/ 66 h 118"/>
                <a:gd name="T36" fmla="*/ 1 w 115"/>
                <a:gd name="T37" fmla="*/ 51 h 118"/>
                <a:gd name="T38" fmla="*/ 4 w 115"/>
                <a:gd name="T39" fmla="*/ 37 h 118"/>
                <a:gd name="T40" fmla="*/ 11 w 115"/>
                <a:gd name="T41" fmla="*/ 24 h 118"/>
                <a:gd name="T42" fmla="*/ 16 w 115"/>
                <a:gd name="T43" fmla="*/ 20 h 118"/>
                <a:gd name="T44" fmla="*/ 20 w 115"/>
                <a:gd name="T45" fmla="*/ 16 h 118"/>
                <a:gd name="T46" fmla="*/ 26 w 115"/>
                <a:gd name="T47" fmla="*/ 12 h 118"/>
                <a:gd name="T48" fmla="*/ 31 w 115"/>
                <a:gd name="T49" fmla="*/ 8 h 118"/>
                <a:gd name="T50" fmla="*/ 37 w 115"/>
                <a:gd name="T51" fmla="*/ 6 h 118"/>
                <a:gd name="T52" fmla="*/ 41 w 115"/>
                <a:gd name="T53" fmla="*/ 4 h 118"/>
                <a:gd name="T54" fmla="*/ 48 w 115"/>
                <a:gd name="T55" fmla="*/ 1 h 118"/>
                <a:gd name="T56" fmla="*/ 54 w 115"/>
                <a:gd name="T57" fmla="*/ 0 h 118"/>
                <a:gd name="T58" fmla="*/ 62 w 115"/>
                <a:gd name="T59" fmla="*/ 1 h 118"/>
                <a:gd name="T60" fmla="*/ 70 w 115"/>
                <a:gd name="T61" fmla="*/ 2 h 118"/>
                <a:gd name="T62" fmla="*/ 78 w 115"/>
                <a:gd name="T63" fmla="*/ 5 h 118"/>
                <a:gd name="T64" fmla="*/ 85 w 115"/>
                <a:gd name="T65" fmla="*/ 8 h 118"/>
                <a:gd name="T66" fmla="*/ 92 w 115"/>
                <a:gd name="T67" fmla="*/ 13 h 118"/>
                <a:gd name="T68" fmla="*/ 98 w 115"/>
                <a:gd name="T69" fmla="*/ 19 h 118"/>
                <a:gd name="T70" fmla="*/ 103 w 115"/>
                <a:gd name="T71" fmla="*/ 24 h 118"/>
                <a:gd name="T72" fmla="*/ 108 w 115"/>
                <a:gd name="T73" fmla="*/ 31 h 1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118"/>
                <a:gd name="T113" fmla="*/ 115 w 115"/>
                <a:gd name="T114" fmla="*/ 118 h 11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118">
                  <a:moveTo>
                    <a:pt x="108" y="31"/>
                  </a:moveTo>
                  <a:lnTo>
                    <a:pt x="113" y="47"/>
                  </a:lnTo>
                  <a:lnTo>
                    <a:pt x="115" y="65"/>
                  </a:lnTo>
                  <a:lnTo>
                    <a:pt x="113" y="82"/>
                  </a:lnTo>
                  <a:lnTo>
                    <a:pt x="103" y="97"/>
                  </a:lnTo>
                  <a:lnTo>
                    <a:pt x="96" y="104"/>
                  </a:lnTo>
                  <a:lnTo>
                    <a:pt x="90" y="108"/>
                  </a:lnTo>
                  <a:lnTo>
                    <a:pt x="82" y="113"/>
                  </a:lnTo>
                  <a:lnTo>
                    <a:pt x="72" y="115"/>
                  </a:lnTo>
                  <a:lnTo>
                    <a:pt x="63" y="118"/>
                  </a:lnTo>
                  <a:lnTo>
                    <a:pt x="54" y="118"/>
                  </a:lnTo>
                  <a:lnTo>
                    <a:pt x="45" y="117"/>
                  </a:lnTo>
                  <a:lnTo>
                    <a:pt x="35" y="115"/>
                  </a:lnTo>
                  <a:lnTo>
                    <a:pt x="25" y="108"/>
                  </a:lnTo>
                  <a:lnTo>
                    <a:pt x="16" y="100"/>
                  </a:lnTo>
                  <a:lnTo>
                    <a:pt x="8" y="91"/>
                  </a:lnTo>
                  <a:lnTo>
                    <a:pt x="2" y="81"/>
                  </a:lnTo>
                  <a:lnTo>
                    <a:pt x="0" y="66"/>
                  </a:lnTo>
                  <a:lnTo>
                    <a:pt x="1" y="51"/>
                  </a:lnTo>
                  <a:lnTo>
                    <a:pt x="4" y="37"/>
                  </a:lnTo>
                  <a:lnTo>
                    <a:pt x="11" y="24"/>
                  </a:lnTo>
                  <a:lnTo>
                    <a:pt x="16" y="20"/>
                  </a:lnTo>
                  <a:lnTo>
                    <a:pt x="20" y="16"/>
                  </a:lnTo>
                  <a:lnTo>
                    <a:pt x="26" y="12"/>
                  </a:lnTo>
                  <a:lnTo>
                    <a:pt x="31" y="8"/>
                  </a:lnTo>
                  <a:lnTo>
                    <a:pt x="37" y="6"/>
                  </a:lnTo>
                  <a:lnTo>
                    <a:pt x="41" y="4"/>
                  </a:lnTo>
                  <a:lnTo>
                    <a:pt x="48" y="1"/>
                  </a:lnTo>
                  <a:lnTo>
                    <a:pt x="54" y="0"/>
                  </a:lnTo>
                  <a:lnTo>
                    <a:pt x="62" y="1"/>
                  </a:lnTo>
                  <a:lnTo>
                    <a:pt x="70" y="2"/>
                  </a:lnTo>
                  <a:lnTo>
                    <a:pt x="78" y="5"/>
                  </a:lnTo>
                  <a:lnTo>
                    <a:pt x="85" y="8"/>
                  </a:lnTo>
                  <a:lnTo>
                    <a:pt x="92" y="13"/>
                  </a:lnTo>
                  <a:lnTo>
                    <a:pt x="98" y="19"/>
                  </a:lnTo>
                  <a:lnTo>
                    <a:pt x="103" y="24"/>
                  </a:lnTo>
                  <a:lnTo>
                    <a:pt x="108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8" name="Freeform 24">
              <a:extLst>
                <a:ext uri="{FF2B5EF4-FFF2-40B4-BE49-F238E27FC236}">
                  <a16:creationId xmlns:a16="http://schemas.microsoft.com/office/drawing/2014/main" id="{FEB45F9A-6F72-4927-9C1C-16689481F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" y="2047"/>
              <a:ext cx="40" cy="41"/>
            </a:xfrm>
            <a:custGeom>
              <a:avLst/>
              <a:gdLst>
                <a:gd name="T0" fmla="*/ 69 w 80"/>
                <a:gd name="T1" fmla="*/ 15 h 80"/>
                <a:gd name="T2" fmla="*/ 75 w 80"/>
                <a:gd name="T3" fmla="*/ 23 h 80"/>
                <a:gd name="T4" fmla="*/ 79 w 80"/>
                <a:gd name="T5" fmla="*/ 32 h 80"/>
                <a:gd name="T6" fmla="*/ 80 w 80"/>
                <a:gd name="T7" fmla="*/ 42 h 80"/>
                <a:gd name="T8" fmla="*/ 79 w 80"/>
                <a:gd name="T9" fmla="*/ 53 h 80"/>
                <a:gd name="T10" fmla="*/ 75 w 80"/>
                <a:gd name="T11" fmla="*/ 61 h 80"/>
                <a:gd name="T12" fmla="*/ 70 w 80"/>
                <a:gd name="T13" fmla="*/ 68 h 80"/>
                <a:gd name="T14" fmla="*/ 64 w 80"/>
                <a:gd name="T15" fmla="*/ 75 h 80"/>
                <a:gd name="T16" fmla="*/ 56 w 80"/>
                <a:gd name="T17" fmla="*/ 78 h 80"/>
                <a:gd name="T18" fmla="*/ 49 w 80"/>
                <a:gd name="T19" fmla="*/ 80 h 80"/>
                <a:gd name="T20" fmla="*/ 44 w 80"/>
                <a:gd name="T21" fmla="*/ 80 h 80"/>
                <a:gd name="T22" fmla="*/ 37 w 80"/>
                <a:gd name="T23" fmla="*/ 80 h 80"/>
                <a:gd name="T24" fmla="*/ 31 w 80"/>
                <a:gd name="T25" fmla="*/ 78 h 80"/>
                <a:gd name="T26" fmla="*/ 25 w 80"/>
                <a:gd name="T27" fmla="*/ 76 h 80"/>
                <a:gd name="T28" fmla="*/ 21 w 80"/>
                <a:gd name="T29" fmla="*/ 72 h 80"/>
                <a:gd name="T30" fmla="*/ 15 w 80"/>
                <a:gd name="T31" fmla="*/ 69 h 80"/>
                <a:gd name="T32" fmla="*/ 10 w 80"/>
                <a:gd name="T33" fmla="*/ 65 h 80"/>
                <a:gd name="T34" fmla="*/ 3 w 80"/>
                <a:gd name="T35" fmla="*/ 56 h 80"/>
                <a:gd name="T36" fmla="*/ 0 w 80"/>
                <a:gd name="T37" fmla="*/ 46 h 80"/>
                <a:gd name="T38" fmla="*/ 1 w 80"/>
                <a:gd name="T39" fmla="*/ 34 h 80"/>
                <a:gd name="T40" fmla="*/ 3 w 80"/>
                <a:gd name="T41" fmla="*/ 23 h 80"/>
                <a:gd name="T42" fmla="*/ 8 w 80"/>
                <a:gd name="T43" fmla="*/ 16 h 80"/>
                <a:gd name="T44" fmla="*/ 15 w 80"/>
                <a:gd name="T45" fmla="*/ 10 h 80"/>
                <a:gd name="T46" fmla="*/ 22 w 80"/>
                <a:gd name="T47" fmla="*/ 5 h 80"/>
                <a:gd name="T48" fmla="*/ 29 w 80"/>
                <a:gd name="T49" fmla="*/ 1 h 80"/>
                <a:gd name="T50" fmla="*/ 34 w 80"/>
                <a:gd name="T51" fmla="*/ 0 h 80"/>
                <a:gd name="T52" fmla="*/ 40 w 80"/>
                <a:gd name="T53" fmla="*/ 0 h 80"/>
                <a:gd name="T54" fmla="*/ 45 w 80"/>
                <a:gd name="T55" fmla="*/ 1 h 80"/>
                <a:gd name="T56" fmla="*/ 51 w 80"/>
                <a:gd name="T57" fmla="*/ 3 h 80"/>
                <a:gd name="T58" fmla="*/ 55 w 80"/>
                <a:gd name="T59" fmla="*/ 7 h 80"/>
                <a:gd name="T60" fmla="*/ 60 w 80"/>
                <a:gd name="T61" fmla="*/ 9 h 80"/>
                <a:gd name="T62" fmla="*/ 64 w 80"/>
                <a:gd name="T63" fmla="*/ 12 h 80"/>
                <a:gd name="T64" fmla="*/ 69 w 80"/>
                <a:gd name="T65" fmla="*/ 15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"/>
                <a:gd name="T100" fmla="*/ 0 h 80"/>
                <a:gd name="T101" fmla="*/ 80 w 80"/>
                <a:gd name="T102" fmla="*/ 80 h 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" h="80">
                  <a:moveTo>
                    <a:pt x="69" y="15"/>
                  </a:moveTo>
                  <a:lnTo>
                    <a:pt x="75" y="23"/>
                  </a:lnTo>
                  <a:lnTo>
                    <a:pt x="79" y="32"/>
                  </a:lnTo>
                  <a:lnTo>
                    <a:pt x="80" y="42"/>
                  </a:lnTo>
                  <a:lnTo>
                    <a:pt x="79" y="53"/>
                  </a:lnTo>
                  <a:lnTo>
                    <a:pt x="75" y="61"/>
                  </a:lnTo>
                  <a:lnTo>
                    <a:pt x="70" y="68"/>
                  </a:lnTo>
                  <a:lnTo>
                    <a:pt x="64" y="75"/>
                  </a:lnTo>
                  <a:lnTo>
                    <a:pt x="56" y="78"/>
                  </a:lnTo>
                  <a:lnTo>
                    <a:pt x="49" y="80"/>
                  </a:lnTo>
                  <a:lnTo>
                    <a:pt x="44" y="80"/>
                  </a:lnTo>
                  <a:lnTo>
                    <a:pt x="37" y="80"/>
                  </a:lnTo>
                  <a:lnTo>
                    <a:pt x="31" y="78"/>
                  </a:lnTo>
                  <a:lnTo>
                    <a:pt x="25" y="76"/>
                  </a:lnTo>
                  <a:lnTo>
                    <a:pt x="21" y="72"/>
                  </a:lnTo>
                  <a:lnTo>
                    <a:pt x="15" y="69"/>
                  </a:lnTo>
                  <a:lnTo>
                    <a:pt x="10" y="65"/>
                  </a:lnTo>
                  <a:lnTo>
                    <a:pt x="3" y="56"/>
                  </a:lnTo>
                  <a:lnTo>
                    <a:pt x="0" y="46"/>
                  </a:lnTo>
                  <a:lnTo>
                    <a:pt x="1" y="34"/>
                  </a:lnTo>
                  <a:lnTo>
                    <a:pt x="3" y="23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22" y="5"/>
                  </a:lnTo>
                  <a:lnTo>
                    <a:pt x="29" y="1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5" y="1"/>
                  </a:lnTo>
                  <a:lnTo>
                    <a:pt x="51" y="3"/>
                  </a:lnTo>
                  <a:lnTo>
                    <a:pt x="55" y="7"/>
                  </a:lnTo>
                  <a:lnTo>
                    <a:pt x="60" y="9"/>
                  </a:lnTo>
                  <a:lnTo>
                    <a:pt x="64" y="12"/>
                  </a:lnTo>
                  <a:lnTo>
                    <a:pt x="69" y="15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Freeform 37">
              <a:extLst>
                <a:ext uri="{FF2B5EF4-FFF2-40B4-BE49-F238E27FC236}">
                  <a16:creationId xmlns:a16="http://schemas.microsoft.com/office/drawing/2014/main" id="{5484E35C-65A6-4003-A2F7-4299AE852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" y="2511"/>
              <a:ext cx="511" cy="88"/>
            </a:xfrm>
            <a:custGeom>
              <a:avLst/>
              <a:gdLst>
                <a:gd name="T0" fmla="*/ 942 w 1020"/>
                <a:gd name="T1" fmla="*/ 12 h 175"/>
                <a:gd name="T2" fmla="*/ 978 w 1020"/>
                <a:gd name="T3" fmla="*/ 41 h 175"/>
                <a:gd name="T4" fmla="*/ 1007 w 1020"/>
                <a:gd name="T5" fmla="*/ 78 h 175"/>
                <a:gd name="T6" fmla="*/ 1020 w 1020"/>
                <a:gd name="T7" fmla="*/ 121 h 175"/>
                <a:gd name="T8" fmla="*/ 1017 w 1020"/>
                <a:gd name="T9" fmla="*/ 152 h 175"/>
                <a:gd name="T10" fmla="*/ 1010 w 1020"/>
                <a:gd name="T11" fmla="*/ 171 h 175"/>
                <a:gd name="T12" fmla="*/ 107 w 1020"/>
                <a:gd name="T13" fmla="*/ 175 h 175"/>
                <a:gd name="T14" fmla="*/ 78 w 1020"/>
                <a:gd name="T15" fmla="*/ 175 h 175"/>
                <a:gd name="T16" fmla="*/ 51 w 1020"/>
                <a:gd name="T17" fmla="*/ 174 h 175"/>
                <a:gd name="T18" fmla="*/ 25 w 1020"/>
                <a:gd name="T19" fmla="*/ 169 h 175"/>
                <a:gd name="T20" fmla="*/ 6 w 1020"/>
                <a:gd name="T21" fmla="*/ 153 h 175"/>
                <a:gd name="T22" fmla="*/ 1 w 1020"/>
                <a:gd name="T23" fmla="*/ 130 h 175"/>
                <a:gd name="T24" fmla="*/ 3 w 1020"/>
                <a:gd name="T25" fmla="*/ 108 h 175"/>
                <a:gd name="T26" fmla="*/ 31 w 1020"/>
                <a:gd name="T27" fmla="*/ 78 h 175"/>
                <a:gd name="T28" fmla="*/ 61 w 1020"/>
                <a:gd name="T29" fmla="*/ 48 h 175"/>
                <a:gd name="T30" fmla="*/ 92 w 1020"/>
                <a:gd name="T31" fmla="*/ 22 h 175"/>
                <a:gd name="T32" fmla="*/ 126 w 1020"/>
                <a:gd name="T33" fmla="*/ 1 h 175"/>
                <a:gd name="T34" fmla="*/ 134 w 1020"/>
                <a:gd name="T35" fmla="*/ 1 h 175"/>
                <a:gd name="T36" fmla="*/ 158 w 1020"/>
                <a:gd name="T37" fmla="*/ 1 h 175"/>
                <a:gd name="T38" fmla="*/ 196 w 1020"/>
                <a:gd name="T39" fmla="*/ 1 h 175"/>
                <a:gd name="T40" fmla="*/ 244 w 1020"/>
                <a:gd name="T41" fmla="*/ 1 h 175"/>
                <a:gd name="T42" fmla="*/ 302 w 1020"/>
                <a:gd name="T43" fmla="*/ 1 h 175"/>
                <a:gd name="T44" fmla="*/ 367 w 1020"/>
                <a:gd name="T45" fmla="*/ 1 h 175"/>
                <a:gd name="T46" fmla="*/ 436 w 1020"/>
                <a:gd name="T47" fmla="*/ 1 h 175"/>
                <a:gd name="T48" fmla="*/ 509 w 1020"/>
                <a:gd name="T49" fmla="*/ 0 h 175"/>
                <a:gd name="T50" fmla="*/ 582 w 1020"/>
                <a:gd name="T51" fmla="*/ 0 h 175"/>
                <a:gd name="T52" fmla="*/ 653 w 1020"/>
                <a:gd name="T53" fmla="*/ 0 h 175"/>
                <a:gd name="T54" fmla="*/ 720 w 1020"/>
                <a:gd name="T55" fmla="*/ 0 h 175"/>
                <a:gd name="T56" fmla="*/ 782 w 1020"/>
                <a:gd name="T57" fmla="*/ 0 h 175"/>
                <a:gd name="T58" fmla="*/ 835 w 1020"/>
                <a:gd name="T59" fmla="*/ 0 h 175"/>
                <a:gd name="T60" fmla="*/ 878 w 1020"/>
                <a:gd name="T61" fmla="*/ 0 h 175"/>
                <a:gd name="T62" fmla="*/ 909 w 1020"/>
                <a:gd name="T63" fmla="*/ 0 h 175"/>
                <a:gd name="T64" fmla="*/ 925 w 1020"/>
                <a:gd name="T65" fmla="*/ 0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0"/>
                <a:gd name="T100" fmla="*/ 0 h 175"/>
                <a:gd name="T101" fmla="*/ 1020 w 1020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0" h="175">
                  <a:moveTo>
                    <a:pt x="925" y="0"/>
                  </a:moveTo>
                  <a:lnTo>
                    <a:pt x="942" y="12"/>
                  </a:lnTo>
                  <a:lnTo>
                    <a:pt x="961" y="25"/>
                  </a:lnTo>
                  <a:lnTo>
                    <a:pt x="978" y="41"/>
                  </a:lnTo>
                  <a:lnTo>
                    <a:pt x="994" y="59"/>
                  </a:lnTo>
                  <a:lnTo>
                    <a:pt x="1007" y="78"/>
                  </a:lnTo>
                  <a:lnTo>
                    <a:pt x="1017" y="99"/>
                  </a:lnTo>
                  <a:lnTo>
                    <a:pt x="1020" y="121"/>
                  </a:lnTo>
                  <a:lnTo>
                    <a:pt x="1019" y="143"/>
                  </a:lnTo>
                  <a:lnTo>
                    <a:pt x="1017" y="152"/>
                  </a:lnTo>
                  <a:lnTo>
                    <a:pt x="1015" y="162"/>
                  </a:lnTo>
                  <a:lnTo>
                    <a:pt x="1010" y="171"/>
                  </a:lnTo>
                  <a:lnTo>
                    <a:pt x="1001" y="175"/>
                  </a:lnTo>
                  <a:lnTo>
                    <a:pt x="107" y="175"/>
                  </a:lnTo>
                  <a:lnTo>
                    <a:pt x="93" y="175"/>
                  </a:lnTo>
                  <a:lnTo>
                    <a:pt x="78" y="175"/>
                  </a:lnTo>
                  <a:lnTo>
                    <a:pt x="64" y="175"/>
                  </a:lnTo>
                  <a:lnTo>
                    <a:pt x="51" y="174"/>
                  </a:lnTo>
                  <a:lnTo>
                    <a:pt x="38" y="173"/>
                  </a:lnTo>
                  <a:lnTo>
                    <a:pt x="25" y="169"/>
                  </a:lnTo>
                  <a:lnTo>
                    <a:pt x="15" y="162"/>
                  </a:lnTo>
                  <a:lnTo>
                    <a:pt x="6" y="153"/>
                  </a:lnTo>
                  <a:lnTo>
                    <a:pt x="3" y="143"/>
                  </a:lnTo>
                  <a:lnTo>
                    <a:pt x="1" y="130"/>
                  </a:lnTo>
                  <a:lnTo>
                    <a:pt x="0" y="119"/>
                  </a:lnTo>
                  <a:lnTo>
                    <a:pt x="3" y="108"/>
                  </a:lnTo>
                  <a:lnTo>
                    <a:pt x="17" y="93"/>
                  </a:lnTo>
                  <a:lnTo>
                    <a:pt x="31" y="78"/>
                  </a:lnTo>
                  <a:lnTo>
                    <a:pt x="45" y="63"/>
                  </a:lnTo>
                  <a:lnTo>
                    <a:pt x="61" y="48"/>
                  </a:lnTo>
                  <a:lnTo>
                    <a:pt x="76" y="35"/>
                  </a:lnTo>
                  <a:lnTo>
                    <a:pt x="92" y="22"/>
                  </a:lnTo>
                  <a:lnTo>
                    <a:pt x="108" y="10"/>
                  </a:lnTo>
                  <a:lnTo>
                    <a:pt x="126" y="1"/>
                  </a:lnTo>
                  <a:lnTo>
                    <a:pt x="128" y="1"/>
                  </a:lnTo>
                  <a:lnTo>
                    <a:pt x="134" y="1"/>
                  </a:lnTo>
                  <a:lnTo>
                    <a:pt x="144" y="1"/>
                  </a:lnTo>
                  <a:lnTo>
                    <a:pt x="158" y="1"/>
                  </a:lnTo>
                  <a:lnTo>
                    <a:pt x="175" y="1"/>
                  </a:lnTo>
                  <a:lnTo>
                    <a:pt x="196" y="1"/>
                  </a:lnTo>
                  <a:lnTo>
                    <a:pt x="219" y="1"/>
                  </a:lnTo>
                  <a:lnTo>
                    <a:pt x="244" y="1"/>
                  </a:lnTo>
                  <a:lnTo>
                    <a:pt x="272" y="1"/>
                  </a:lnTo>
                  <a:lnTo>
                    <a:pt x="302" y="1"/>
                  </a:lnTo>
                  <a:lnTo>
                    <a:pt x="334" y="1"/>
                  </a:lnTo>
                  <a:lnTo>
                    <a:pt x="367" y="1"/>
                  </a:lnTo>
                  <a:lnTo>
                    <a:pt x="401" y="1"/>
                  </a:lnTo>
                  <a:lnTo>
                    <a:pt x="436" y="1"/>
                  </a:lnTo>
                  <a:lnTo>
                    <a:pt x="472" y="1"/>
                  </a:lnTo>
                  <a:lnTo>
                    <a:pt x="509" y="0"/>
                  </a:lnTo>
                  <a:lnTo>
                    <a:pt x="545" y="0"/>
                  </a:lnTo>
                  <a:lnTo>
                    <a:pt x="582" y="0"/>
                  </a:lnTo>
                  <a:lnTo>
                    <a:pt x="617" y="0"/>
                  </a:lnTo>
                  <a:lnTo>
                    <a:pt x="653" y="0"/>
                  </a:lnTo>
                  <a:lnTo>
                    <a:pt x="686" y="0"/>
                  </a:lnTo>
                  <a:lnTo>
                    <a:pt x="720" y="0"/>
                  </a:lnTo>
                  <a:lnTo>
                    <a:pt x="752" y="0"/>
                  </a:lnTo>
                  <a:lnTo>
                    <a:pt x="782" y="0"/>
                  </a:lnTo>
                  <a:lnTo>
                    <a:pt x="810" y="0"/>
                  </a:lnTo>
                  <a:lnTo>
                    <a:pt x="835" y="0"/>
                  </a:lnTo>
                  <a:lnTo>
                    <a:pt x="858" y="0"/>
                  </a:lnTo>
                  <a:lnTo>
                    <a:pt x="878" y="0"/>
                  </a:lnTo>
                  <a:lnTo>
                    <a:pt x="895" y="0"/>
                  </a:lnTo>
                  <a:lnTo>
                    <a:pt x="909" y="0"/>
                  </a:lnTo>
                  <a:lnTo>
                    <a:pt x="919" y="0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Freeform 42">
              <a:extLst>
                <a:ext uri="{FF2B5EF4-FFF2-40B4-BE49-F238E27FC236}">
                  <a16:creationId xmlns:a16="http://schemas.microsoft.com/office/drawing/2014/main" id="{DF1F1667-B1F1-4E1B-AA2E-96C67A8BC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" y="2520"/>
              <a:ext cx="492" cy="68"/>
            </a:xfrm>
            <a:custGeom>
              <a:avLst/>
              <a:gdLst>
                <a:gd name="T0" fmla="*/ 895 w 982"/>
                <a:gd name="T1" fmla="*/ 7 h 137"/>
                <a:gd name="T2" fmla="*/ 909 w 982"/>
                <a:gd name="T3" fmla="*/ 14 h 137"/>
                <a:gd name="T4" fmla="*/ 922 w 982"/>
                <a:gd name="T5" fmla="*/ 23 h 137"/>
                <a:gd name="T6" fmla="*/ 936 w 982"/>
                <a:gd name="T7" fmla="*/ 35 h 137"/>
                <a:gd name="T8" fmla="*/ 948 w 982"/>
                <a:gd name="T9" fmla="*/ 48 h 137"/>
                <a:gd name="T10" fmla="*/ 958 w 982"/>
                <a:gd name="T11" fmla="*/ 61 h 137"/>
                <a:gd name="T12" fmla="*/ 967 w 982"/>
                <a:gd name="T13" fmla="*/ 76 h 137"/>
                <a:gd name="T14" fmla="*/ 975 w 982"/>
                <a:gd name="T15" fmla="*/ 90 h 137"/>
                <a:gd name="T16" fmla="*/ 982 w 982"/>
                <a:gd name="T17" fmla="*/ 105 h 137"/>
                <a:gd name="T18" fmla="*/ 980 w 982"/>
                <a:gd name="T19" fmla="*/ 114 h 137"/>
                <a:gd name="T20" fmla="*/ 977 w 982"/>
                <a:gd name="T21" fmla="*/ 122 h 137"/>
                <a:gd name="T22" fmla="*/ 971 w 982"/>
                <a:gd name="T23" fmla="*/ 129 h 137"/>
                <a:gd name="T24" fmla="*/ 963 w 982"/>
                <a:gd name="T25" fmla="*/ 136 h 137"/>
                <a:gd name="T26" fmla="*/ 30 w 982"/>
                <a:gd name="T27" fmla="*/ 137 h 137"/>
                <a:gd name="T28" fmla="*/ 21 w 982"/>
                <a:gd name="T29" fmla="*/ 130 h 137"/>
                <a:gd name="T30" fmla="*/ 11 w 982"/>
                <a:gd name="T31" fmla="*/ 122 h 137"/>
                <a:gd name="T32" fmla="*/ 3 w 982"/>
                <a:gd name="T33" fmla="*/ 114 h 137"/>
                <a:gd name="T34" fmla="*/ 0 w 982"/>
                <a:gd name="T35" fmla="*/ 105 h 137"/>
                <a:gd name="T36" fmla="*/ 15 w 982"/>
                <a:gd name="T37" fmla="*/ 87 h 137"/>
                <a:gd name="T38" fmla="*/ 32 w 982"/>
                <a:gd name="T39" fmla="*/ 67 h 137"/>
                <a:gd name="T40" fmla="*/ 49 w 982"/>
                <a:gd name="T41" fmla="*/ 49 h 137"/>
                <a:gd name="T42" fmla="*/ 68 w 982"/>
                <a:gd name="T43" fmla="*/ 33 h 137"/>
                <a:gd name="T44" fmla="*/ 87 w 982"/>
                <a:gd name="T45" fmla="*/ 19 h 137"/>
                <a:gd name="T46" fmla="*/ 109 w 982"/>
                <a:gd name="T47" fmla="*/ 8 h 137"/>
                <a:gd name="T48" fmla="*/ 132 w 982"/>
                <a:gd name="T49" fmla="*/ 3 h 137"/>
                <a:gd name="T50" fmla="*/ 158 w 982"/>
                <a:gd name="T51" fmla="*/ 3 h 137"/>
                <a:gd name="T52" fmla="*/ 165 w 982"/>
                <a:gd name="T53" fmla="*/ 3 h 137"/>
                <a:gd name="T54" fmla="*/ 185 w 982"/>
                <a:gd name="T55" fmla="*/ 3 h 137"/>
                <a:gd name="T56" fmla="*/ 218 w 982"/>
                <a:gd name="T57" fmla="*/ 3 h 137"/>
                <a:gd name="T58" fmla="*/ 259 w 982"/>
                <a:gd name="T59" fmla="*/ 1 h 137"/>
                <a:gd name="T60" fmla="*/ 310 w 982"/>
                <a:gd name="T61" fmla="*/ 1 h 137"/>
                <a:gd name="T62" fmla="*/ 366 w 982"/>
                <a:gd name="T63" fmla="*/ 1 h 137"/>
                <a:gd name="T64" fmla="*/ 427 w 982"/>
                <a:gd name="T65" fmla="*/ 0 h 137"/>
                <a:gd name="T66" fmla="*/ 490 w 982"/>
                <a:gd name="T67" fmla="*/ 0 h 137"/>
                <a:gd name="T68" fmla="*/ 555 w 982"/>
                <a:gd name="T69" fmla="*/ 0 h 137"/>
                <a:gd name="T70" fmla="*/ 619 w 982"/>
                <a:gd name="T71" fmla="*/ 0 h 137"/>
                <a:gd name="T72" fmla="*/ 682 w 982"/>
                <a:gd name="T73" fmla="*/ 1 h 137"/>
                <a:gd name="T74" fmla="*/ 739 w 982"/>
                <a:gd name="T75" fmla="*/ 1 h 137"/>
                <a:gd name="T76" fmla="*/ 791 w 982"/>
                <a:gd name="T77" fmla="*/ 3 h 137"/>
                <a:gd name="T78" fmla="*/ 836 w 982"/>
                <a:gd name="T79" fmla="*/ 4 h 137"/>
                <a:gd name="T80" fmla="*/ 871 w 982"/>
                <a:gd name="T81" fmla="*/ 5 h 137"/>
                <a:gd name="T82" fmla="*/ 895 w 982"/>
                <a:gd name="T83" fmla="*/ 7 h 13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82"/>
                <a:gd name="T127" fmla="*/ 0 h 137"/>
                <a:gd name="T128" fmla="*/ 982 w 982"/>
                <a:gd name="T129" fmla="*/ 137 h 13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82" h="137">
                  <a:moveTo>
                    <a:pt x="895" y="7"/>
                  </a:moveTo>
                  <a:lnTo>
                    <a:pt x="909" y="14"/>
                  </a:lnTo>
                  <a:lnTo>
                    <a:pt x="922" y="23"/>
                  </a:lnTo>
                  <a:lnTo>
                    <a:pt x="936" y="35"/>
                  </a:lnTo>
                  <a:lnTo>
                    <a:pt x="948" y="48"/>
                  </a:lnTo>
                  <a:lnTo>
                    <a:pt x="958" y="61"/>
                  </a:lnTo>
                  <a:lnTo>
                    <a:pt x="967" y="76"/>
                  </a:lnTo>
                  <a:lnTo>
                    <a:pt x="975" y="90"/>
                  </a:lnTo>
                  <a:lnTo>
                    <a:pt x="982" y="105"/>
                  </a:lnTo>
                  <a:lnTo>
                    <a:pt x="980" y="114"/>
                  </a:lnTo>
                  <a:lnTo>
                    <a:pt x="977" y="122"/>
                  </a:lnTo>
                  <a:lnTo>
                    <a:pt x="971" y="129"/>
                  </a:lnTo>
                  <a:lnTo>
                    <a:pt x="963" y="136"/>
                  </a:lnTo>
                  <a:lnTo>
                    <a:pt x="30" y="137"/>
                  </a:lnTo>
                  <a:lnTo>
                    <a:pt x="21" y="130"/>
                  </a:lnTo>
                  <a:lnTo>
                    <a:pt x="11" y="122"/>
                  </a:lnTo>
                  <a:lnTo>
                    <a:pt x="3" y="114"/>
                  </a:lnTo>
                  <a:lnTo>
                    <a:pt x="0" y="105"/>
                  </a:lnTo>
                  <a:lnTo>
                    <a:pt x="15" y="87"/>
                  </a:lnTo>
                  <a:lnTo>
                    <a:pt x="32" y="67"/>
                  </a:lnTo>
                  <a:lnTo>
                    <a:pt x="49" y="49"/>
                  </a:lnTo>
                  <a:lnTo>
                    <a:pt x="68" y="33"/>
                  </a:lnTo>
                  <a:lnTo>
                    <a:pt x="87" y="19"/>
                  </a:lnTo>
                  <a:lnTo>
                    <a:pt x="109" y="8"/>
                  </a:lnTo>
                  <a:lnTo>
                    <a:pt x="132" y="3"/>
                  </a:lnTo>
                  <a:lnTo>
                    <a:pt x="158" y="3"/>
                  </a:lnTo>
                  <a:lnTo>
                    <a:pt x="165" y="3"/>
                  </a:lnTo>
                  <a:lnTo>
                    <a:pt x="185" y="3"/>
                  </a:lnTo>
                  <a:lnTo>
                    <a:pt x="218" y="3"/>
                  </a:lnTo>
                  <a:lnTo>
                    <a:pt x="259" y="1"/>
                  </a:lnTo>
                  <a:lnTo>
                    <a:pt x="310" y="1"/>
                  </a:lnTo>
                  <a:lnTo>
                    <a:pt x="366" y="1"/>
                  </a:lnTo>
                  <a:lnTo>
                    <a:pt x="427" y="0"/>
                  </a:lnTo>
                  <a:lnTo>
                    <a:pt x="490" y="0"/>
                  </a:lnTo>
                  <a:lnTo>
                    <a:pt x="555" y="0"/>
                  </a:lnTo>
                  <a:lnTo>
                    <a:pt x="619" y="0"/>
                  </a:lnTo>
                  <a:lnTo>
                    <a:pt x="682" y="1"/>
                  </a:lnTo>
                  <a:lnTo>
                    <a:pt x="739" y="1"/>
                  </a:lnTo>
                  <a:lnTo>
                    <a:pt x="791" y="3"/>
                  </a:lnTo>
                  <a:lnTo>
                    <a:pt x="836" y="4"/>
                  </a:lnTo>
                  <a:lnTo>
                    <a:pt x="871" y="5"/>
                  </a:lnTo>
                  <a:lnTo>
                    <a:pt x="895" y="7"/>
                  </a:lnTo>
                  <a:close/>
                </a:path>
              </a:pathLst>
            </a:custGeom>
            <a:solidFill>
              <a:srgbClr val="FF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Freeform 48">
              <a:extLst>
                <a:ext uri="{FF2B5EF4-FFF2-40B4-BE49-F238E27FC236}">
                  <a16:creationId xmlns:a16="http://schemas.microsoft.com/office/drawing/2014/main" id="{AA487F7D-5F3C-4B87-8CBA-3BB7653B9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" y="2557"/>
              <a:ext cx="459" cy="14"/>
            </a:xfrm>
            <a:custGeom>
              <a:avLst/>
              <a:gdLst>
                <a:gd name="T0" fmla="*/ 29 w 917"/>
                <a:gd name="T1" fmla="*/ 11 h 28"/>
                <a:gd name="T2" fmla="*/ 31 w 917"/>
                <a:gd name="T3" fmla="*/ 11 h 28"/>
                <a:gd name="T4" fmla="*/ 38 w 917"/>
                <a:gd name="T5" fmla="*/ 11 h 28"/>
                <a:gd name="T6" fmla="*/ 49 w 917"/>
                <a:gd name="T7" fmla="*/ 11 h 28"/>
                <a:gd name="T8" fmla="*/ 64 w 917"/>
                <a:gd name="T9" fmla="*/ 11 h 28"/>
                <a:gd name="T10" fmla="*/ 84 w 917"/>
                <a:gd name="T11" fmla="*/ 11 h 28"/>
                <a:gd name="T12" fmla="*/ 107 w 917"/>
                <a:gd name="T13" fmla="*/ 11 h 28"/>
                <a:gd name="T14" fmla="*/ 132 w 917"/>
                <a:gd name="T15" fmla="*/ 12 h 28"/>
                <a:gd name="T16" fmla="*/ 161 w 917"/>
                <a:gd name="T17" fmla="*/ 12 h 28"/>
                <a:gd name="T18" fmla="*/ 192 w 917"/>
                <a:gd name="T19" fmla="*/ 12 h 28"/>
                <a:gd name="T20" fmla="*/ 226 w 917"/>
                <a:gd name="T21" fmla="*/ 12 h 28"/>
                <a:gd name="T22" fmla="*/ 261 w 917"/>
                <a:gd name="T23" fmla="*/ 12 h 28"/>
                <a:gd name="T24" fmla="*/ 298 w 917"/>
                <a:gd name="T25" fmla="*/ 12 h 28"/>
                <a:gd name="T26" fmla="*/ 336 w 917"/>
                <a:gd name="T27" fmla="*/ 12 h 28"/>
                <a:gd name="T28" fmla="*/ 375 w 917"/>
                <a:gd name="T29" fmla="*/ 12 h 28"/>
                <a:gd name="T30" fmla="*/ 416 w 917"/>
                <a:gd name="T31" fmla="*/ 12 h 28"/>
                <a:gd name="T32" fmla="*/ 456 w 917"/>
                <a:gd name="T33" fmla="*/ 12 h 28"/>
                <a:gd name="T34" fmla="*/ 496 w 917"/>
                <a:gd name="T35" fmla="*/ 12 h 28"/>
                <a:gd name="T36" fmla="*/ 535 w 917"/>
                <a:gd name="T37" fmla="*/ 12 h 28"/>
                <a:gd name="T38" fmla="*/ 575 w 917"/>
                <a:gd name="T39" fmla="*/ 12 h 28"/>
                <a:gd name="T40" fmla="*/ 613 w 917"/>
                <a:gd name="T41" fmla="*/ 12 h 28"/>
                <a:gd name="T42" fmla="*/ 651 w 917"/>
                <a:gd name="T43" fmla="*/ 12 h 28"/>
                <a:gd name="T44" fmla="*/ 685 w 917"/>
                <a:gd name="T45" fmla="*/ 12 h 28"/>
                <a:gd name="T46" fmla="*/ 719 w 917"/>
                <a:gd name="T47" fmla="*/ 12 h 28"/>
                <a:gd name="T48" fmla="*/ 751 w 917"/>
                <a:gd name="T49" fmla="*/ 12 h 28"/>
                <a:gd name="T50" fmla="*/ 780 w 917"/>
                <a:gd name="T51" fmla="*/ 12 h 28"/>
                <a:gd name="T52" fmla="*/ 805 w 917"/>
                <a:gd name="T53" fmla="*/ 12 h 28"/>
                <a:gd name="T54" fmla="*/ 828 w 917"/>
                <a:gd name="T55" fmla="*/ 12 h 28"/>
                <a:gd name="T56" fmla="*/ 848 w 917"/>
                <a:gd name="T57" fmla="*/ 12 h 28"/>
                <a:gd name="T58" fmla="*/ 864 w 917"/>
                <a:gd name="T59" fmla="*/ 12 h 28"/>
                <a:gd name="T60" fmla="*/ 875 w 917"/>
                <a:gd name="T61" fmla="*/ 12 h 28"/>
                <a:gd name="T62" fmla="*/ 882 w 917"/>
                <a:gd name="T63" fmla="*/ 12 h 28"/>
                <a:gd name="T64" fmla="*/ 884 w 917"/>
                <a:gd name="T65" fmla="*/ 12 h 28"/>
                <a:gd name="T66" fmla="*/ 896 w 917"/>
                <a:gd name="T67" fmla="*/ 8 h 28"/>
                <a:gd name="T68" fmla="*/ 903 w 917"/>
                <a:gd name="T69" fmla="*/ 4 h 28"/>
                <a:gd name="T70" fmla="*/ 907 w 917"/>
                <a:gd name="T71" fmla="*/ 0 h 28"/>
                <a:gd name="T72" fmla="*/ 917 w 917"/>
                <a:gd name="T73" fmla="*/ 2 h 28"/>
                <a:gd name="T74" fmla="*/ 917 w 917"/>
                <a:gd name="T75" fmla="*/ 11 h 28"/>
                <a:gd name="T76" fmla="*/ 915 w 917"/>
                <a:gd name="T77" fmla="*/ 17 h 28"/>
                <a:gd name="T78" fmla="*/ 912 w 917"/>
                <a:gd name="T79" fmla="*/ 23 h 28"/>
                <a:gd name="T80" fmla="*/ 906 w 917"/>
                <a:gd name="T81" fmla="*/ 28 h 28"/>
                <a:gd name="T82" fmla="*/ 9 w 917"/>
                <a:gd name="T83" fmla="*/ 27 h 28"/>
                <a:gd name="T84" fmla="*/ 6 w 917"/>
                <a:gd name="T85" fmla="*/ 23 h 28"/>
                <a:gd name="T86" fmla="*/ 2 w 917"/>
                <a:gd name="T87" fmla="*/ 17 h 28"/>
                <a:gd name="T88" fmla="*/ 1 w 917"/>
                <a:gd name="T89" fmla="*/ 12 h 28"/>
                <a:gd name="T90" fmla="*/ 0 w 917"/>
                <a:gd name="T91" fmla="*/ 6 h 28"/>
                <a:gd name="T92" fmla="*/ 3 w 917"/>
                <a:gd name="T93" fmla="*/ 1 h 28"/>
                <a:gd name="T94" fmla="*/ 9 w 917"/>
                <a:gd name="T95" fmla="*/ 1 h 28"/>
                <a:gd name="T96" fmla="*/ 18 w 917"/>
                <a:gd name="T97" fmla="*/ 4 h 28"/>
                <a:gd name="T98" fmla="*/ 29 w 917"/>
                <a:gd name="T99" fmla="*/ 11 h 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17"/>
                <a:gd name="T151" fmla="*/ 0 h 28"/>
                <a:gd name="T152" fmla="*/ 917 w 917"/>
                <a:gd name="T153" fmla="*/ 28 h 2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17" h="28">
                  <a:moveTo>
                    <a:pt x="29" y="11"/>
                  </a:moveTo>
                  <a:lnTo>
                    <a:pt x="31" y="11"/>
                  </a:lnTo>
                  <a:lnTo>
                    <a:pt x="38" y="11"/>
                  </a:lnTo>
                  <a:lnTo>
                    <a:pt x="49" y="11"/>
                  </a:lnTo>
                  <a:lnTo>
                    <a:pt x="64" y="11"/>
                  </a:lnTo>
                  <a:lnTo>
                    <a:pt x="84" y="11"/>
                  </a:lnTo>
                  <a:lnTo>
                    <a:pt x="107" y="11"/>
                  </a:lnTo>
                  <a:lnTo>
                    <a:pt x="132" y="12"/>
                  </a:lnTo>
                  <a:lnTo>
                    <a:pt x="161" y="12"/>
                  </a:lnTo>
                  <a:lnTo>
                    <a:pt x="192" y="12"/>
                  </a:lnTo>
                  <a:lnTo>
                    <a:pt x="226" y="12"/>
                  </a:lnTo>
                  <a:lnTo>
                    <a:pt x="261" y="12"/>
                  </a:lnTo>
                  <a:lnTo>
                    <a:pt x="298" y="12"/>
                  </a:lnTo>
                  <a:lnTo>
                    <a:pt x="336" y="12"/>
                  </a:lnTo>
                  <a:lnTo>
                    <a:pt x="375" y="12"/>
                  </a:lnTo>
                  <a:lnTo>
                    <a:pt x="416" y="12"/>
                  </a:lnTo>
                  <a:lnTo>
                    <a:pt x="456" y="12"/>
                  </a:lnTo>
                  <a:lnTo>
                    <a:pt x="496" y="12"/>
                  </a:lnTo>
                  <a:lnTo>
                    <a:pt x="535" y="12"/>
                  </a:lnTo>
                  <a:lnTo>
                    <a:pt x="575" y="12"/>
                  </a:lnTo>
                  <a:lnTo>
                    <a:pt x="613" y="12"/>
                  </a:lnTo>
                  <a:lnTo>
                    <a:pt x="651" y="12"/>
                  </a:lnTo>
                  <a:lnTo>
                    <a:pt x="685" y="12"/>
                  </a:lnTo>
                  <a:lnTo>
                    <a:pt x="719" y="12"/>
                  </a:lnTo>
                  <a:lnTo>
                    <a:pt x="751" y="12"/>
                  </a:lnTo>
                  <a:lnTo>
                    <a:pt x="780" y="12"/>
                  </a:lnTo>
                  <a:lnTo>
                    <a:pt x="805" y="12"/>
                  </a:lnTo>
                  <a:lnTo>
                    <a:pt x="828" y="12"/>
                  </a:lnTo>
                  <a:lnTo>
                    <a:pt x="848" y="12"/>
                  </a:lnTo>
                  <a:lnTo>
                    <a:pt x="864" y="12"/>
                  </a:lnTo>
                  <a:lnTo>
                    <a:pt x="875" y="12"/>
                  </a:lnTo>
                  <a:lnTo>
                    <a:pt x="882" y="12"/>
                  </a:lnTo>
                  <a:lnTo>
                    <a:pt x="884" y="12"/>
                  </a:lnTo>
                  <a:lnTo>
                    <a:pt x="896" y="8"/>
                  </a:lnTo>
                  <a:lnTo>
                    <a:pt x="903" y="4"/>
                  </a:lnTo>
                  <a:lnTo>
                    <a:pt x="907" y="0"/>
                  </a:lnTo>
                  <a:lnTo>
                    <a:pt x="917" y="2"/>
                  </a:lnTo>
                  <a:lnTo>
                    <a:pt x="917" y="11"/>
                  </a:lnTo>
                  <a:lnTo>
                    <a:pt x="915" y="17"/>
                  </a:lnTo>
                  <a:lnTo>
                    <a:pt x="912" y="23"/>
                  </a:lnTo>
                  <a:lnTo>
                    <a:pt x="906" y="28"/>
                  </a:lnTo>
                  <a:lnTo>
                    <a:pt x="9" y="27"/>
                  </a:lnTo>
                  <a:lnTo>
                    <a:pt x="6" y="23"/>
                  </a:lnTo>
                  <a:lnTo>
                    <a:pt x="2" y="17"/>
                  </a:lnTo>
                  <a:lnTo>
                    <a:pt x="1" y="12"/>
                  </a:lnTo>
                  <a:lnTo>
                    <a:pt x="0" y="6"/>
                  </a:lnTo>
                  <a:lnTo>
                    <a:pt x="3" y="1"/>
                  </a:lnTo>
                  <a:lnTo>
                    <a:pt x="9" y="1"/>
                  </a:lnTo>
                  <a:lnTo>
                    <a:pt x="18" y="4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2" name="Freeform 51">
              <a:extLst>
                <a:ext uri="{FF2B5EF4-FFF2-40B4-BE49-F238E27FC236}">
                  <a16:creationId xmlns:a16="http://schemas.microsoft.com/office/drawing/2014/main" id="{D75C3155-8814-4EB3-A5D9-5FD48A7A0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" y="1682"/>
              <a:ext cx="27" cy="31"/>
            </a:xfrm>
            <a:custGeom>
              <a:avLst/>
              <a:gdLst>
                <a:gd name="T0" fmla="*/ 25 w 55"/>
                <a:gd name="T1" fmla="*/ 50 h 63"/>
                <a:gd name="T2" fmla="*/ 25 w 55"/>
                <a:gd name="T3" fmla="*/ 53 h 63"/>
                <a:gd name="T4" fmla="*/ 26 w 55"/>
                <a:gd name="T5" fmla="*/ 57 h 63"/>
                <a:gd name="T6" fmla="*/ 27 w 55"/>
                <a:gd name="T7" fmla="*/ 60 h 63"/>
                <a:gd name="T8" fmla="*/ 29 w 55"/>
                <a:gd name="T9" fmla="*/ 63 h 63"/>
                <a:gd name="T10" fmla="*/ 29 w 55"/>
                <a:gd name="T11" fmla="*/ 63 h 63"/>
                <a:gd name="T12" fmla="*/ 0 w 55"/>
                <a:gd name="T13" fmla="*/ 63 h 63"/>
                <a:gd name="T14" fmla="*/ 0 w 55"/>
                <a:gd name="T15" fmla="*/ 63 h 63"/>
                <a:gd name="T16" fmla="*/ 4 w 55"/>
                <a:gd name="T17" fmla="*/ 60 h 63"/>
                <a:gd name="T18" fmla="*/ 5 w 55"/>
                <a:gd name="T19" fmla="*/ 57 h 63"/>
                <a:gd name="T20" fmla="*/ 5 w 55"/>
                <a:gd name="T21" fmla="*/ 53 h 63"/>
                <a:gd name="T22" fmla="*/ 5 w 55"/>
                <a:gd name="T23" fmla="*/ 50 h 63"/>
                <a:gd name="T24" fmla="*/ 5 w 55"/>
                <a:gd name="T25" fmla="*/ 14 h 63"/>
                <a:gd name="T26" fmla="*/ 5 w 55"/>
                <a:gd name="T27" fmla="*/ 9 h 63"/>
                <a:gd name="T28" fmla="*/ 5 w 55"/>
                <a:gd name="T29" fmla="*/ 6 h 63"/>
                <a:gd name="T30" fmla="*/ 4 w 55"/>
                <a:gd name="T31" fmla="*/ 2 h 63"/>
                <a:gd name="T32" fmla="*/ 0 w 55"/>
                <a:gd name="T33" fmla="*/ 0 h 63"/>
                <a:gd name="T34" fmla="*/ 0 w 55"/>
                <a:gd name="T35" fmla="*/ 0 h 63"/>
                <a:gd name="T36" fmla="*/ 26 w 55"/>
                <a:gd name="T37" fmla="*/ 0 h 63"/>
                <a:gd name="T38" fmla="*/ 30 w 55"/>
                <a:gd name="T39" fmla="*/ 0 h 63"/>
                <a:gd name="T40" fmla="*/ 36 w 55"/>
                <a:gd name="T41" fmla="*/ 0 h 63"/>
                <a:gd name="T42" fmla="*/ 41 w 55"/>
                <a:gd name="T43" fmla="*/ 1 h 63"/>
                <a:gd name="T44" fmla="*/ 45 w 55"/>
                <a:gd name="T45" fmla="*/ 2 h 63"/>
                <a:gd name="T46" fmla="*/ 49 w 55"/>
                <a:gd name="T47" fmla="*/ 5 h 63"/>
                <a:gd name="T48" fmla="*/ 52 w 55"/>
                <a:gd name="T49" fmla="*/ 8 h 63"/>
                <a:gd name="T50" fmla="*/ 53 w 55"/>
                <a:gd name="T51" fmla="*/ 13 h 63"/>
                <a:gd name="T52" fmla="*/ 55 w 55"/>
                <a:gd name="T53" fmla="*/ 17 h 63"/>
                <a:gd name="T54" fmla="*/ 52 w 55"/>
                <a:gd name="T55" fmla="*/ 27 h 63"/>
                <a:gd name="T56" fmla="*/ 46 w 55"/>
                <a:gd name="T57" fmla="*/ 31 h 63"/>
                <a:gd name="T58" fmla="*/ 38 w 55"/>
                <a:gd name="T59" fmla="*/ 35 h 63"/>
                <a:gd name="T60" fmla="*/ 29 w 55"/>
                <a:gd name="T61" fmla="*/ 36 h 63"/>
                <a:gd name="T62" fmla="*/ 28 w 55"/>
                <a:gd name="T63" fmla="*/ 36 h 63"/>
                <a:gd name="T64" fmla="*/ 28 w 55"/>
                <a:gd name="T65" fmla="*/ 36 h 63"/>
                <a:gd name="T66" fmla="*/ 28 w 55"/>
                <a:gd name="T67" fmla="*/ 36 h 63"/>
                <a:gd name="T68" fmla="*/ 27 w 55"/>
                <a:gd name="T69" fmla="*/ 35 h 63"/>
                <a:gd name="T70" fmla="*/ 31 w 55"/>
                <a:gd name="T71" fmla="*/ 32 h 63"/>
                <a:gd name="T72" fmla="*/ 34 w 55"/>
                <a:gd name="T73" fmla="*/ 30 h 63"/>
                <a:gd name="T74" fmla="*/ 35 w 55"/>
                <a:gd name="T75" fmla="*/ 27 h 63"/>
                <a:gd name="T76" fmla="*/ 35 w 55"/>
                <a:gd name="T77" fmla="*/ 22 h 63"/>
                <a:gd name="T78" fmla="*/ 35 w 55"/>
                <a:gd name="T79" fmla="*/ 17 h 63"/>
                <a:gd name="T80" fmla="*/ 33 w 55"/>
                <a:gd name="T81" fmla="*/ 13 h 63"/>
                <a:gd name="T82" fmla="*/ 29 w 55"/>
                <a:gd name="T83" fmla="*/ 10 h 63"/>
                <a:gd name="T84" fmla="*/ 25 w 55"/>
                <a:gd name="T85" fmla="*/ 9 h 63"/>
                <a:gd name="T86" fmla="*/ 25 w 55"/>
                <a:gd name="T87" fmla="*/ 50 h 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5"/>
                <a:gd name="T133" fmla="*/ 0 h 63"/>
                <a:gd name="T134" fmla="*/ 55 w 55"/>
                <a:gd name="T135" fmla="*/ 63 h 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5" h="63">
                  <a:moveTo>
                    <a:pt x="25" y="50"/>
                  </a:moveTo>
                  <a:lnTo>
                    <a:pt x="25" y="53"/>
                  </a:lnTo>
                  <a:lnTo>
                    <a:pt x="26" y="57"/>
                  </a:lnTo>
                  <a:lnTo>
                    <a:pt x="27" y="60"/>
                  </a:lnTo>
                  <a:lnTo>
                    <a:pt x="29" y="63"/>
                  </a:lnTo>
                  <a:lnTo>
                    <a:pt x="0" y="63"/>
                  </a:lnTo>
                  <a:lnTo>
                    <a:pt x="4" y="60"/>
                  </a:lnTo>
                  <a:lnTo>
                    <a:pt x="5" y="57"/>
                  </a:lnTo>
                  <a:lnTo>
                    <a:pt x="5" y="53"/>
                  </a:lnTo>
                  <a:lnTo>
                    <a:pt x="5" y="50"/>
                  </a:lnTo>
                  <a:lnTo>
                    <a:pt x="5" y="14"/>
                  </a:lnTo>
                  <a:lnTo>
                    <a:pt x="5" y="9"/>
                  </a:lnTo>
                  <a:lnTo>
                    <a:pt x="5" y="6"/>
                  </a:lnTo>
                  <a:lnTo>
                    <a:pt x="4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1" y="1"/>
                  </a:lnTo>
                  <a:lnTo>
                    <a:pt x="45" y="2"/>
                  </a:lnTo>
                  <a:lnTo>
                    <a:pt x="49" y="5"/>
                  </a:lnTo>
                  <a:lnTo>
                    <a:pt x="52" y="8"/>
                  </a:lnTo>
                  <a:lnTo>
                    <a:pt x="53" y="13"/>
                  </a:lnTo>
                  <a:lnTo>
                    <a:pt x="55" y="17"/>
                  </a:lnTo>
                  <a:lnTo>
                    <a:pt x="52" y="27"/>
                  </a:lnTo>
                  <a:lnTo>
                    <a:pt x="46" y="31"/>
                  </a:lnTo>
                  <a:lnTo>
                    <a:pt x="38" y="35"/>
                  </a:lnTo>
                  <a:lnTo>
                    <a:pt x="29" y="36"/>
                  </a:lnTo>
                  <a:lnTo>
                    <a:pt x="28" y="36"/>
                  </a:lnTo>
                  <a:lnTo>
                    <a:pt x="27" y="35"/>
                  </a:lnTo>
                  <a:lnTo>
                    <a:pt x="31" y="32"/>
                  </a:lnTo>
                  <a:lnTo>
                    <a:pt x="34" y="30"/>
                  </a:lnTo>
                  <a:lnTo>
                    <a:pt x="35" y="27"/>
                  </a:lnTo>
                  <a:lnTo>
                    <a:pt x="35" y="22"/>
                  </a:lnTo>
                  <a:lnTo>
                    <a:pt x="35" y="17"/>
                  </a:lnTo>
                  <a:lnTo>
                    <a:pt x="33" y="13"/>
                  </a:lnTo>
                  <a:lnTo>
                    <a:pt x="29" y="10"/>
                  </a:lnTo>
                  <a:lnTo>
                    <a:pt x="25" y="9"/>
                  </a:lnTo>
                  <a:lnTo>
                    <a:pt x="25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3" name="Freeform 52">
              <a:extLst>
                <a:ext uri="{FF2B5EF4-FFF2-40B4-BE49-F238E27FC236}">
                  <a16:creationId xmlns:a16="http://schemas.microsoft.com/office/drawing/2014/main" id="{64F278F2-3C47-4988-B4E5-EF26469B0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9" y="1682"/>
              <a:ext cx="32" cy="31"/>
            </a:xfrm>
            <a:custGeom>
              <a:avLst/>
              <a:gdLst>
                <a:gd name="T0" fmla="*/ 26 w 64"/>
                <a:gd name="T1" fmla="*/ 31 h 63"/>
                <a:gd name="T2" fmla="*/ 30 w 64"/>
                <a:gd name="T3" fmla="*/ 29 h 63"/>
                <a:gd name="T4" fmla="*/ 33 w 64"/>
                <a:gd name="T5" fmla="*/ 27 h 63"/>
                <a:gd name="T6" fmla="*/ 34 w 64"/>
                <a:gd name="T7" fmla="*/ 23 h 63"/>
                <a:gd name="T8" fmla="*/ 36 w 64"/>
                <a:gd name="T9" fmla="*/ 19 h 63"/>
                <a:gd name="T10" fmla="*/ 36 w 64"/>
                <a:gd name="T11" fmla="*/ 16 h 63"/>
                <a:gd name="T12" fmla="*/ 34 w 64"/>
                <a:gd name="T13" fmla="*/ 14 h 63"/>
                <a:gd name="T14" fmla="*/ 32 w 64"/>
                <a:gd name="T15" fmla="*/ 13 h 63"/>
                <a:gd name="T16" fmla="*/ 31 w 64"/>
                <a:gd name="T17" fmla="*/ 10 h 63"/>
                <a:gd name="T18" fmla="*/ 29 w 64"/>
                <a:gd name="T19" fmla="*/ 9 h 63"/>
                <a:gd name="T20" fmla="*/ 27 w 64"/>
                <a:gd name="T21" fmla="*/ 9 h 63"/>
                <a:gd name="T22" fmla="*/ 25 w 64"/>
                <a:gd name="T23" fmla="*/ 9 h 63"/>
                <a:gd name="T24" fmla="*/ 24 w 64"/>
                <a:gd name="T25" fmla="*/ 9 h 63"/>
                <a:gd name="T26" fmla="*/ 24 w 64"/>
                <a:gd name="T27" fmla="*/ 36 h 63"/>
                <a:gd name="T28" fmla="*/ 24 w 64"/>
                <a:gd name="T29" fmla="*/ 50 h 63"/>
                <a:gd name="T30" fmla="*/ 24 w 64"/>
                <a:gd name="T31" fmla="*/ 53 h 63"/>
                <a:gd name="T32" fmla="*/ 24 w 64"/>
                <a:gd name="T33" fmla="*/ 57 h 63"/>
                <a:gd name="T34" fmla="*/ 25 w 64"/>
                <a:gd name="T35" fmla="*/ 60 h 63"/>
                <a:gd name="T36" fmla="*/ 27 w 64"/>
                <a:gd name="T37" fmla="*/ 63 h 63"/>
                <a:gd name="T38" fmla="*/ 27 w 64"/>
                <a:gd name="T39" fmla="*/ 63 h 63"/>
                <a:gd name="T40" fmla="*/ 0 w 64"/>
                <a:gd name="T41" fmla="*/ 63 h 63"/>
                <a:gd name="T42" fmla="*/ 0 w 64"/>
                <a:gd name="T43" fmla="*/ 63 h 63"/>
                <a:gd name="T44" fmla="*/ 2 w 64"/>
                <a:gd name="T45" fmla="*/ 60 h 63"/>
                <a:gd name="T46" fmla="*/ 3 w 64"/>
                <a:gd name="T47" fmla="*/ 57 h 63"/>
                <a:gd name="T48" fmla="*/ 3 w 64"/>
                <a:gd name="T49" fmla="*/ 53 h 63"/>
                <a:gd name="T50" fmla="*/ 3 w 64"/>
                <a:gd name="T51" fmla="*/ 50 h 63"/>
                <a:gd name="T52" fmla="*/ 3 w 64"/>
                <a:gd name="T53" fmla="*/ 14 h 63"/>
                <a:gd name="T54" fmla="*/ 3 w 64"/>
                <a:gd name="T55" fmla="*/ 9 h 63"/>
                <a:gd name="T56" fmla="*/ 3 w 64"/>
                <a:gd name="T57" fmla="*/ 6 h 63"/>
                <a:gd name="T58" fmla="*/ 2 w 64"/>
                <a:gd name="T59" fmla="*/ 2 h 63"/>
                <a:gd name="T60" fmla="*/ 0 w 64"/>
                <a:gd name="T61" fmla="*/ 0 h 63"/>
                <a:gd name="T62" fmla="*/ 0 w 64"/>
                <a:gd name="T63" fmla="*/ 0 h 63"/>
                <a:gd name="T64" fmla="*/ 31 w 64"/>
                <a:gd name="T65" fmla="*/ 0 h 63"/>
                <a:gd name="T66" fmla="*/ 34 w 64"/>
                <a:gd name="T67" fmla="*/ 0 h 63"/>
                <a:gd name="T68" fmla="*/ 38 w 64"/>
                <a:gd name="T69" fmla="*/ 0 h 63"/>
                <a:gd name="T70" fmla="*/ 41 w 64"/>
                <a:gd name="T71" fmla="*/ 1 h 63"/>
                <a:gd name="T72" fmla="*/ 45 w 64"/>
                <a:gd name="T73" fmla="*/ 2 h 63"/>
                <a:gd name="T74" fmla="*/ 49 w 64"/>
                <a:gd name="T75" fmla="*/ 5 h 63"/>
                <a:gd name="T76" fmla="*/ 53 w 64"/>
                <a:gd name="T77" fmla="*/ 8 h 63"/>
                <a:gd name="T78" fmla="*/ 54 w 64"/>
                <a:gd name="T79" fmla="*/ 12 h 63"/>
                <a:gd name="T80" fmla="*/ 55 w 64"/>
                <a:gd name="T81" fmla="*/ 16 h 63"/>
                <a:gd name="T82" fmla="*/ 54 w 64"/>
                <a:gd name="T83" fmla="*/ 22 h 63"/>
                <a:gd name="T84" fmla="*/ 52 w 64"/>
                <a:gd name="T85" fmla="*/ 25 h 63"/>
                <a:gd name="T86" fmla="*/ 47 w 64"/>
                <a:gd name="T87" fmla="*/ 30 h 63"/>
                <a:gd name="T88" fmla="*/ 42 w 64"/>
                <a:gd name="T89" fmla="*/ 32 h 63"/>
                <a:gd name="T90" fmla="*/ 55 w 64"/>
                <a:gd name="T91" fmla="*/ 51 h 63"/>
                <a:gd name="T92" fmla="*/ 57 w 64"/>
                <a:gd name="T93" fmla="*/ 54 h 63"/>
                <a:gd name="T94" fmla="*/ 60 w 64"/>
                <a:gd name="T95" fmla="*/ 58 h 63"/>
                <a:gd name="T96" fmla="*/ 62 w 64"/>
                <a:gd name="T97" fmla="*/ 61 h 63"/>
                <a:gd name="T98" fmla="*/ 64 w 64"/>
                <a:gd name="T99" fmla="*/ 63 h 63"/>
                <a:gd name="T100" fmla="*/ 51 w 64"/>
                <a:gd name="T101" fmla="*/ 63 h 63"/>
                <a:gd name="T102" fmla="*/ 46 w 64"/>
                <a:gd name="T103" fmla="*/ 63 h 63"/>
                <a:gd name="T104" fmla="*/ 42 w 64"/>
                <a:gd name="T105" fmla="*/ 63 h 63"/>
                <a:gd name="T106" fmla="*/ 39 w 64"/>
                <a:gd name="T107" fmla="*/ 61 h 63"/>
                <a:gd name="T108" fmla="*/ 36 w 64"/>
                <a:gd name="T109" fmla="*/ 58 h 63"/>
                <a:gd name="T110" fmla="*/ 27 w 64"/>
                <a:gd name="T111" fmla="*/ 39 h 63"/>
                <a:gd name="T112" fmla="*/ 26 w 64"/>
                <a:gd name="T113" fmla="*/ 31 h 6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4"/>
                <a:gd name="T172" fmla="*/ 0 h 63"/>
                <a:gd name="T173" fmla="*/ 64 w 64"/>
                <a:gd name="T174" fmla="*/ 63 h 6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4" h="63">
                  <a:moveTo>
                    <a:pt x="26" y="31"/>
                  </a:moveTo>
                  <a:lnTo>
                    <a:pt x="30" y="29"/>
                  </a:lnTo>
                  <a:lnTo>
                    <a:pt x="33" y="27"/>
                  </a:lnTo>
                  <a:lnTo>
                    <a:pt x="34" y="23"/>
                  </a:lnTo>
                  <a:lnTo>
                    <a:pt x="36" y="19"/>
                  </a:lnTo>
                  <a:lnTo>
                    <a:pt x="36" y="16"/>
                  </a:lnTo>
                  <a:lnTo>
                    <a:pt x="34" y="14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29" y="9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4" y="36"/>
                  </a:lnTo>
                  <a:lnTo>
                    <a:pt x="24" y="50"/>
                  </a:lnTo>
                  <a:lnTo>
                    <a:pt x="24" y="53"/>
                  </a:lnTo>
                  <a:lnTo>
                    <a:pt x="24" y="57"/>
                  </a:lnTo>
                  <a:lnTo>
                    <a:pt x="25" y="60"/>
                  </a:lnTo>
                  <a:lnTo>
                    <a:pt x="27" y="63"/>
                  </a:lnTo>
                  <a:lnTo>
                    <a:pt x="0" y="63"/>
                  </a:lnTo>
                  <a:lnTo>
                    <a:pt x="2" y="60"/>
                  </a:lnTo>
                  <a:lnTo>
                    <a:pt x="3" y="57"/>
                  </a:lnTo>
                  <a:lnTo>
                    <a:pt x="3" y="53"/>
                  </a:lnTo>
                  <a:lnTo>
                    <a:pt x="3" y="50"/>
                  </a:lnTo>
                  <a:lnTo>
                    <a:pt x="3" y="14"/>
                  </a:lnTo>
                  <a:lnTo>
                    <a:pt x="3" y="9"/>
                  </a:lnTo>
                  <a:lnTo>
                    <a:pt x="3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1" y="1"/>
                  </a:lnTo>
                  <a:lnTo>
                    <a:pt x="45" y="2"/>
                  </a:lnTo>
                  <a:lnTo>
                    <a:pt x="49" y="5"/>
                  </a:lnTo>
                  <a:lnTo>
                    <a:pt x="53" y="8"/>
                  </a:lnTo>
                  <a:lnTo>
                    <a:pt x="54" y="12"/>
                  </a:lnTo>
                  <a:lnTo>
                    <a:pt x="55" y="16"/>
                  </a:lnTo>
                  <a:lnTo>
                    <a:pt x="54" y="22"/>
                  </a:lnTo>
                  <a:lnTo>
                    <a:pt x="52" y="25"/>
                  </a:lnTo>
                  <a:lnTo>
                    <a:pt x="47" y="30"/>
                  </a:lnTo>
                  <a:lnTo>
                    <a:pt x="42" y="32"/>
                  </a:lnTo>
                  <a:lnTo>
                    <a:pt x="55" y="51"/>
                  </a:lnTo>
                  <a:lnTo>
                    <a:pt x="57" y="54"/>
                  </a:lnTo>
                  <a:lnTo>
                    <a:pt x="60" y="58"/>
                  </a:lnTo>
                  <a:lnTo>
                    <a:pt x="62" y="61"/>
                  </a:lnTo>
                  <a:lnTo>
                    <a:pt x="64" y="63"/>
                  </a:lnTo>
                  <a:lnTo>
                    <a:pt x="51" y="63"/>
                  </a:lnTo>
                  <a:lnTo>
                    <a:pt x="46" y="63"/>
                  </a:lnTo>
                  <a:lnTo>
                    <a:pt x="42" y="63"/>
                  </a:lnTo>
                  <a:lnTo>
                    <a:pt x="39" y="61"/>
                  </a:lnTo>
                  <a:lnTo>
                    <a:pt x="36" y="58"/>
                  </a:lnTo>
                  <a:lnTo>
                    <a:pt x="27" y="39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4" name="Freeform 53">
              <a:extLst>
                <a:ext uri="{FF2B5EF4-FFF2-40B4-BE49-F238E27FC236}">
                  <a16:creationId xmlns:a16="http://schemas.microsoft.com/office/drawing/2014/main" id="{ED8775CF-A573-41E8-BA27-06075229C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" y="1682"/>
              <a:ext cx="14" cy="31"/>
            </a:xfrm>
            <a:custGeom>
              <a:avLst/>
              <a:gdLst>
                <a:gd name="T0" fmla="*/ 25 w 29"/>
                <a:gd name="T1" fmla="*/ 50 h 63"/>
                <a:gd name="T2" fmla="*/ 25 w 29"/>
                <a:gd name="T3" fmla="*/ 54 h 63"/>
                <a:gd name="T4" fmla="*/ 25 w 29"/>
                <a:gd name="T5" fmla="*/ 58 h 63"/>
                <a:gd name="T6" fmla="*/ 26 w 29"/>
                <a:gd name="T7" fmla="*/ 61 h 63"/>
                <a:gd name="T8" fmla="*/ 29 w 29"/>
                <a:gd name="T9" fmla="*/ 63 h 63"/>
                <a:gd name="T10" fmla="*/ 29 w 29"/>
                <a:gd name="T11" fmla="*/ 63 h 63"/>
                <a:gd name="T12" fmla="*/ 0 w 29"/>
                <a:gd name="T13" fmla="*/ 63 h 63"/>
                <a:gd name="T14" fmla="*/ 0 w 29"/>
                <a:gd name="T15" fmla="*/ 63 h 63"/>
                <a:gd name="T16" fmla="*/ 4 w 29"/>
                <a:gd name="T17" fmla="*/ 61 h 63"/>
                <a:gd name="T18" fmla="*/ 5 w 29"/>
                <a:gd name="T19" fmla="*/ 58 h 63"/>
                <a:gd name="T20" fmla="*/ 5 w 29"/>
                <a:gd name="T21" fmla="*/ 54 h 63"/>
                <a:gd name="T22" fmla="*/ 5 w 29"/>
                <a:gd name="T23" fmla="*/ 50 h 63"/>
                <a:gd name="T24" fmla="*/ 5 w 29"/>
                <a:gd name="T25" fmla="*/ 14 h 63"/>
                <a:gd name="T26" fmla="*/ 5 w 29"/>
                <a:gd name="T27" fmla="*/ 9 h 63"/>
                <a:gd name="T28" fmla="*/ 5 w 29"/>
                <a:gd name="T29" fmla="*/ 6 h 63"/>
                <a:gd name="T30" fmla="*/ 4 w 29"/>
                <a:gd name="T31" fmla="*/ 2 h 63"/>
                <a:gd name="T32" fmla="*/ 0 w 29"/>
                <a:gd name="T33" fmla="*/ 0 h 63"/>
                <a:gd name="T34" fmla="*/ 0 w 29"/>
                <a:gd name="T35" fmla="*/ 0 h 63"/>
                <a:gd name="T36" fmla="*/ 29 w 29"/>
                <a:gd name="T37" fmla="*/ 0 h 63"/>
                <a:gd name="T38" fmla="*/ 29 w 29"/>
                <a:gd name="T39" fmla="*/ 0 h 63"/>
                <a:gd name="T40" fmla="*/ 26 w 29"/>
                <a:gd name="T41" fmla="*/ 2 h 63"/>
                <a:gd name="T42" fmla="*/ 25 w 29"/>
                <a:gd name="T43" fmla="*/ 6 h 63"/>
                <a:gd name="T44" fmla="*/ 25 w 29"/>
                <a:gd name="T45" fmla="*/ 9 h 63"/>
                <a:gd name="T46" fmla="*/ 25 w 29"/>
                <a:gd name="T47" fmla="*/ 14 h 63"/>
                <a:gd name="T48" fmla="*/ 25 w 29"/>
                <a:gd name="T49" fmla="*/ 50 h 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"/>
                <a:gd name="T76" fmla="*/ 0 h 63"/>
                <a:gd name="T77" fmla="*/ 29 w 29"/>
                <a:gd name="T78" fmla="*/ 63 h 6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" h="63">
                  <a:moveTo>
                    <a:pt x="25" y="50"/>
                  </a:moveTo>
                  <a:lnTo>
                    <a:pt x="25" y="54"/>
                  </a:lnTo>
                  <a:lnTo>
                    <a:pt x="25" y="58"/>
                  </a:lnTo>
                  <a:lnTo>
                    <a:pt x="26" y="61"/>
                  </a:lnTo>
                  <a:lnTo>
                    <a:pt x="29" y="63"/>
                  </a:lnTo>
                  <a:lnTo>
                    <a:pt x="0" y="63"/>
                  </a:lnTo>
                  <a:lnTo>
                    <a:pt x="4" y="61"/>
                  </a:lnTo>
                  <a:lnTo>
                    <a:pt x="5" y="58"/>
                  </a:lnTo>
                  <a:lnTo>
                    <a:pt x="5" y="54"/>
                  </a:lnTo>
                  <a:lnTo>
                    <a:pt x="5" y="50"/>
                  </a:lnTo>
                  <a:lnTo>
                    <a:pt x="5" y="14"/>
                  </a:lnTo>
                  <a:lnTo>
                    <a:pt x="5" y="9"/>
                  </a:lnTo>
                  <a:lnTo>
                    <a:pt x="5" y="6"/>
                  </a:lnTo>
                  <a:lnTo>
                    <a:pt x="4" y="2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6" y="2"/>
                  </a:lnTo>
                  <a:lnTo>
                    <a:pt x="25" y="6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5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5" name="Freeform 54">
              <a:extLst>
                <a:ext uri="{FF2B5EF4-FFF2-40B4-BE49-F238E27FC236}">
                  <a16:creationId xmlns:a16="http://schemas.microsoft.com/office/drawing/2014/main" id="{948E0097-AAD3-4691-977A-CC9957202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" y="1682"/>
              <a:ext cx="35" cy="32"/>
            </a:xfrm>
            <a:custGeom>
              <a:avLst/>
              <a:gdLst>
                <a:gd name="T0" fmla="*/ 65 w 70"/>
                <a:gd name="T1" fmla="*/ 66 h 66"/>
                <a:gd name="T2" fmla="*/ 62 w 70"/>
                <a:gd name="T3" fmla="*/ 66 h 66"/>
                <a:gd name="T4" fmla="*/ 60 w 70"/>
                <a:gd name="T5" fmla="*/ 65 h 66"/>
                <a:gd name="T6" fmla="*/ 56 w 70"/>
                <a:gd name="T7" fmla="*/ 62 h 66"/>
                <a:gd name="T8" fmla="*/ 53 w 70"/>
                <a:gd name="T9" fmla="*/ 61 h 66"/>
                <a:gd name="T10" fmla="*/ 48 w 70"/>
                <a:gd name="T11" fmla="*/ 59 h 66"/>
                <a:gd name="T12" fmla="*/ 43 w 70"/>
                <a:gd name="T13" fmla="*/ 57 h 66"/>
                <a:gd name="T14" fmla="*/ 41 w 70"/>
                <a:gd name="T15" fmla="*/ 53 h 66"/>
                <a:gd name="T16" fmla="*/ 38 w 70"/>
                <a:gd name="T17" fmla="*/ 48 h 66"/>
                <a:gd name="T18" fmla="*/ 17 w 70"/>
                <a:gd name="T19" fmla="*/ 24 h 66"/>
                <a:gd name="T20" fmla="*/ 17 w 70"/>
                <a:gd name="T21" fmla="*/ 24 h 66"/>
                <a:gd name="T22" fmla="*/ 17 w 70"/>
                <a:gd name="T23" fmla="*/ 50 h 66"/>
                <a:gd name="T24" fmla="*/ 17 w 70"/>
                <a:gd name="T25" fmla="*/ 53 h 66"/>
                <a:gd name="T26" fmla="*/ 18 w 70"/>
                <a:gd name="T27" fmla="*/ 57 h 66"/>
                <a:gd name="T28" fmla="*/ 19 w 70"/>
                <a:gd name="T29" fmla="*/ 60 h 66"/>
                <a:gd name="T30" fmla="*/ 22 w 70"/>
                <a:gd name="T31" fmla="*/ 63 h 66"/>
                <a:gd name="T32" fmla="*/ 22 w 70"/>
                <a:gd name="T33" fmla="*/ 63 h 66"/>
                <a:gd name="T34" fmla="*/ 1 w 70"/>
                <a:gd name="T35" fmla="*/ 63 h 66"/>
                <a:gd name="T36" fmla="*/ 1 w 70"/>
                <a:gd name="T37" fmla="*/ 63 h 66"/>
                <a:gd name="T38" fmla="*/ 3 w 70"/>
                <a:gd name="T39" fmla="*/ 60 h 66"/>
                <a:gd name="T40" fmla="*/ 5 w 70"/>
                <a:gd name="T41" fmla="*/ 57 h 66"/>
                <a:gd name="T42" fmla="*/ 5 w 70"/>
                <a:gd name="T43" fmla="*/ 53 h 66"/>
                <a:gd name="T44" fmla="*/ 5 w 70"/>
                <a:gd name="T45" fmla="*/ 50 h 66"/>
                <a:gd name="T46" fmla="*/ 5 w 70"/>
                <a:gd name="T47" fmla="*/ 16 h 66"/>
                <a:gd name="T48" fmla="*/ 5 w 70"/>
                <a:gd name="T49" fmla="*/ 12 h 66"/>
                <a:gd name="T50" fmla="*/ 4 w 70"/>
                <a:gd name="T51" fmla="*/ 7 h 66"/>
                <a:gd name="T52" fmla="*/ 3 w 70"/>
                <a:gd name="T53" fmla="*/ 4 h 66"/>
                <a:gd name="T54" fmla="*/ 0 w 70"/>
                <a:gd name="T55" fmla="*/ 0 h 66"/>
                <a:gd name="T56" fmla="*/ 0 w 70"/>
                <a:gd name="T57" fmla="*/ 0 h 66"/>
                <a:gd name="T58" fmla="*/ 22 w 70"/>
                <a:gd name="T59" fmla="*/ 0 h 66"/>
                <a:gd name="T60" fmla="*/ 22 w 70"/>
                <a:gd name="T61" fmla="*/ 0 h 66"/>
                <a:gd name="T62" fmla="*/ 54 w 70"/>
                <a:gd name="T63" fmla="*/ 39 h 66"/>
                <a:gd name="T64" fmla="*/ 54 w 70"/>
                <a:gd name="T65" fmla="*/ 14 h 66"/>
                <a:gd name="T66" fmla="*/ 54 w 70"/>
                <a:gd name="T67" fmla="*/ 9 h 66"/>
                <a:gd name="T68" fmla="*/ 54 w 70"/>
                <a:gd name="T69" fmla="*/ 6 h 66"/>
                <a:gd name="T70" fmla="*/ 52 w 70"/>
                <a:gd name="T71" fmla="*/ 2 h 66"/>
                <a:gd name="T72" fmla="*/ 49 w 70"/>
                <a:gd name="T73" fmla="*/ 0 h 66"/>
                <a:gd name="T74" fmla="*/ 49 w 70"/>
                <a:gd name="T75" fmla="*/ 0 h 66"/>
                <a:gd name="T76" fmla="*/ 70 w 70"/>
                <a:gd name="T77" fmla="*/ 0 h 66"/>
                <a:gd name="T78" fmla="*/ 70 w 70"/>
                <a:gd name="T79" fmla="*/ 0 h 66"/>
                <a:gd name="T80" fmla="*/ 68 w 70"/>
                <a:gd name="T81" fmla="*/ 2 h 66"/>
                <a:gd name="T82" fmla="*/ 67 w 70"/>
                <a:gd name="T83" fmla="*/ 6 h 66"/>
                <a:gd name="T84" fmla="*/ 65 w 70"/>
                <a:gd name="T85" fmla="*/ 9 h 66"/>
                <a:gd name="T86" fmla="*/ 65 w 70"/>
                <a:gd name="T87" fmla="*/ 14 h 66"/>
                <a:gd name="T88" fmla="*/ 65 w 70"/>
                <a:gd name="T89" fmla="*/ 66 h 6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0"/>
                <a:gd name="T136" fmla="*/ 0 h 66"/>
                <a:gd name="T137" fmla="*/ 70 w 70"/>
                <a:gd name="T138" fmla="*/ 66 h 6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0" h="66">
                  <a:moveTo>
                    <a:pt x="65" y="66"/>
                  </a:moveTo>
                  <a:lnTo>
                    <a:pt x="62" y="66"/>
                  </a:lnTo>
                  <a:lnTo>
                    <a:pt x="60" y="65"/>
                  </a:lnTo>
                  <a:lnTo>
                    <a:pt x="56" y="62"/>
                  </a:lnTo>
                  <a:lnTo>
                    <a:pt x="53" y="61"/>
                  </a:lnTo>
                  <a:lnTo>
                    <a:pt x="48" y="59"/>
                  </a:lnTo>
                  <a:lnTo>
                    <a:pt x="43" y="57"/>
                  </a:lnTo>
                  <a:lnTo>
                    <a:pt x="41" y="53"/>
                  </a:lnTo>
                  <a:lnTo>
                    <a:pt x="38" y="48"/>
                  </a:lnTo>
                  <a:lnTo>
                    <a:pt x="17" y="24"/>
                  </a:lnTo>
                  <a:lnTo>
                    <a:pt x="17" y="50"/>
                  </a:lnTo>
                  <a:lnTo>
                    <a:pt x="17" y="53"/>
                  </a:lnTo>
                  <a:lnTo>
                    <a:pt x="18" y="57"/>
                  </a:lnTo>
                  <a:lnTo>
                    <a:pt x="19" y="60"/>
                  </a:lnTo>
                  <a:lnTo>
                    <a:pt x="22" y="63"/>
                  </a:lnTo>
                  <a:lnTo>
                    <a:pt x="1" y="63"/>
                  </a:lnTo>
                  <a:lnTo>
                    <a:pt x="3" y="60"/>
                  </a:lnTo>
                  <a:lnTo>
                    <a:pt x="5" y="57"/>
                  </a:lnTo>
                  <a:lnTo>
                    <a:pt x="5" y="53"/>
                  </a:lnTo>
                  <a:lnTo>
                    <a:pt x="5" y="50"/>
                  </a:lnTo>
                  <a:lnTo>
                    <a:pt x="5" y="16"/>
                  </a:lnTo>
                  <a:lnTo>
                    <a:pt x="5" y="12"/>
                  </a:lnTo>
                  <a:lnTo>
                    <a:pt x="4" y="7"/>
                  </a:lnTo>
                  <a:lnTo>
                    <a:pt x="3" y="4"/>
                  </a:lnTo>
                  <a:lnTo>
                    <a:pt x="0" y="0"/>
                  </a:lnTo>
                  <a:lnTo>
                    <a:pt x="22" y="0"/>
                  </a:lnTo>
                  <a:lnTo>
                    <a:pt x="54" y="39"/>
                  </a:lnTo>
                  <a:lnTo>
                    <a:pt x="54" y="14"/>
                  </a:lnTo>
                  <a:lnTo>
                    <a:pt x="54" y="9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49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7" y="6"/>
                  </a:lnTo>
                  <a:lnTo>
                    <a:pt x="65" y="9"/>
                  </a:lnTo>
                  <a:lnTo>
                    <a:pt x="65" y="14"/>
                  </a:lnTo>
                  <a:lnTo>
                    <a:pt x="65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6" name="Freeform 55">
              <a:extLst>
                <a:ext uri="{FF2B5EF4-FFF2-40B4-BE49-F238E27FC236}">
                  <a16:creationId xmlns:a16="http://schemas.microsoft.com/office/drawing/2014/main" id="{89CC3168-F185-4F50-A975-5BFBD7917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" y="1680"/>
              <a:ext cx="34" cy="34"/>
            </a:xfrm>
            <a:custGeom>
              <a:avLst/>
              <a:gdLst>
                <a:gd name="T0" fmla="*/ 58 w 68"/>
                <a:gd name="T1" fmla="*/ 15 h 67"/>
                <a:gd name="T2" fmla="*/ 54 w 68"/>
                <a:gd name="T3" fmla="*/ 12 h 67"/>
                <a:gd name="T4" fmla="*/ 49 w 68"/>
                <a:gd name="T5" fmla="*/ 11 h 67"/>
                <a:gd name="T6" fmla="*/ 45 w 68"/>
                <a:gd name="T7" fmla="*/ 10 h 67"/>
                <a:gd name="T8" fmla="*/ 40 w 68"/>
                <a:gd name="T9" fmla="*/ 10 h 67"/>
                <a:gd name="T10" fmla="*/ 31 w 68"/>
                <a:gd name="T11" fmla="*/ 12 h 67"/>
                <a:gd name="T12" fmla="*/ 25 w 68"/>
                <a:gd name="T13" fmla="*/ 17 h 67"/>
                <a:gd name="T14" fmla="*/ 23 w 68"/>
                <a:gd name="T15" fmla="*/ 24 h 67"/>
                <a:gd name="T16" fmla="*/ 21 w 68"/>
                <a:gd name="T17" fmla="*/ 32 h 67"/>
                <a:gd name="T18" fmla="*/ 23 w 68"/>
                <a:gd name="T19" fmla="*/ 41 h 67"/>
                <a:gd name="T20" fmla="*/ 27 w 68"/>
                <a:gd name="T21" fmla="*/ 49 h 67"/>
                <a:gd name="T22" fmla="*/ 34 w 68"/>
                <a:gd name="T23" fmla="*/ 54 h 67"/>
                <a:gd name="T24" fmla="*/ 45 w 68"/>
                <a:gd name="T25" fmla="*/ 56 h 67"/>
                <a:gd name="T26" fmla="*/ 50 w 68"/>
                <a:gd name="T27" fmla="*/ 56 h 67"/>
                <a:gd name="T28" fmla="*/ 56 w 68"/>
                <a:gd name="T29" fmla="*/ 55 h 67"/>
                <a:gd name="T30" fmla="*/ 62 w 68"/>
                <a:gd name="T31" fmla="*/ 53 h 67"/>
                <a:gd name="T32" fmla="*/ 68 w 68"/>
                <a:gd name="T33" fmla="*/ 50 h 67"/>
                <a:gd name="T34" fmla="*/ 62 w 68"/>
                <a:gd name="T35" fmla="*/ 64 h 67"/>
                <a:gd name="T36" fmla="*/ 57 w 68"/>
                <a:gd name="T37" fmla="*/ 65 h 67"/>
                <a:gd name="T38" fmla="*/ 51 w 68"/>
                <a:gd name="T39" fmla="*/ 67 h 67"/>
                <a:gd name="T40" fmla="*/ 47 w 68"/>
                <a:gd name="T41" fmla="*/ 67 h 67"/>
                <a:gd name="T42" fmla="*/ 41 w 68"/>
                <a:gd name="T43" fmla="*/ 67 h 67"/>
                <a:gd name="T44" fmla="*/ 33 w 68"/>
                <a:gd name="T45" fmla="*/ 67 h 67"/>
                <a:gd name="T46" fmla="*/ 25 w 68"/>
                <a:gd name="T47" fmla="*/ 65 h 67"/>
                <a:gd name="T48" fmla="*/ 18 w 68"/>
                <a:gd name="T49" fmla="*/ 63 h 67"/>
                <a:gd name="T50" fmla="*/ 12 w 68"/>
                <a:gd name="T51" fmla="*/ 59 h 67"/>
                <a:gd name="T52" fmla="*/ 6 w 68"/>
                <a:gd name="T53" fmla="*/ 53 h 67"/>
                <a:gd name="T54" fmla="*/ 3 w 68"/>
                <a:gd name="T55" fmla="*/ 47 h 67"/>
                <a:gd name="T56" fmla="*/ 1 w 68"/>
                <a:gd name="T57" fmla="*/ 40 h 67"/>
                <a:gd name="T58" fmla="*/ 0 w 68"/>
                <a:gd name="T59" fmla="*/ 33 h 67"/>
                <a:gd name="T60" fmla="*/ 1 w 68"/>
                <a:gd name="T61" fmla="*/ 26 h 67"/>
                <a:gd name="T62" fmla="*/ 3 w 68"/>
                <a:gd name="T63" fmla="*/ 19 h 67"/>
                <a:gd name="T64" fmla="*/ 6 w 68"/>
                <a:gd name="T65" fmla="*/ 14 h 67"/>
                <a:gd name="T66" fmla="*/ 11 w 68"/>
                <a:gd name="T67" fmla="*/ 9 h 67"/>
                <a:gd name="T68" fmla="*/ 18 w 68"/>
                <a:gd name="T69" fmla="*/ 4 h 67"/>
                <a:gd name="T70" fmla="*/ 25 w 68"/>
                <a:gd name="T71" fmla="*/ 2 h 67"/>
                <a:gd name="T72" fmla="*/ 33 w 68"/>
                <a:gd name="T73" fmla="*/ 0 h 67"/>
                <a:gd name="T74" fmla="*/ 41 w 68"/>
                <a:gd name="T75" fmla="*/ 0 h 67"/>
                <a:gd name="T76" fmla="*/ 57 w 68"/>
                <a:gd name="T77" fmla="*/ 1 h 67"/>
                <a:gd name="T78" fmla="*/ 58 w 68"/>
                <a:gd name="T79" fmla="*/ 15 h 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"/>
                <a:gd name="T121" fmla="*/ 0 h 67"/>
                <a:gd name="T122" fmla="*/ 68 w 68"/>
                <a:gd name="T123" fmla="*/ 67 h 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" h="67">
                  <a:moveTo>
                    <a:pt x="58" y="15"/>
                  </a:moveTo>
                  <a:lnTo>
                    <a:pt x="54" y="12"/>
                  </a:lnTo>
                  <a:lnTo>
                    <a:pt x="49" y="11"/>
                  </a:lnTo>
                  <a:lnTo>
                    <a:pt x="45" y="10"/>
                  </a:lnTo>
                  <a:lnTo>
                    <a:pt x="40" y="10"/>
                  </a:lnTo>
                  <a:lnTo>
                    <a:pt x="31" y="12"/>
                  </a:lnTo>
                  <a:lnTo>
                    <a:pt x="25" y="17"/>
                  </a:lnTo>
                  <a:lnTo>
                    <a:pt x="23" y="24"/>
                  </a:lnTo>
                  <a:lnTo>
                    <a:pt x="21" y="32"/>
                  </a:lnTo>
                  <a:lnTo>
                    <a:pt x="23" y="41"/>
                  </a:lnTo>
                  <a:lnTo>
                    <a:pt x="27" y="49"/>
                  </a:lnTo>
                  <a:lnTo>
                    <a:pt x="34" y="54"/>
                  </a:lnTo>
                  <a:lnTo>
                    <a:pt x="45" y="56"/>
                  </a:lnTo>
                  <a:lnTo>
                    <a:pt x="50" y="56"/>
                  </a:lnTo>
                  <a:lnTo>
                    <a:pt x="56" y="55"/>
                  </a:lnTo>
                  <a:lnTo>
                    <a:pt x="62" y="53"/>
                  </a:lnTo>
                  <a:lnTo>
                    <a:pt x="68" y="50"/>
                  </a:lnTo>
                  <a:lnTo>
                    <a:pt x="62" y="64"/>
                  </a:lnTo>
                  <a:lnTo>
                    <a:pt x="57" y="65"/>
                  </a:lnTo>
                  <a:lnTo>
                    <a:pt x="51" y="67"/>
                  </a:lnTo>
                  <a:lnTo>
                    <a:pt x="47" y="67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5" y="65"/>
                  </a:lnTo>
                  <a:lnTo>
                    <a:pt x="18" y="63"/>
                  </a:lnTo>
                  <a:lnTo>
                    <a:pt x="12" y="59"/>
                  </a:lnTo>
                  <a:lnTo>
                    <a:pt x="6" y="53"/>
                  </a:lnTo>
                  <a:lnTo>
                    <a:pt x="3" y="47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19"/>
                  </a:lnTo>
                  <a:lnTo>
                    <a:pt x="6" y="14"/>
                  </a:lnTo>
                  <a:lnTo>
                    <a:pt x="11" y="9"/>
                  </a:lnTo>
                  <a:lnTo>
                    <a:pt x="18" y="4"/>
                  </a:lnTo>
                  <a:lnTo>
                    <a:pt x="25" y="2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7" y="1"/>
                  </a:lnTo>
                  <a:lnTo>
                    <a:pt x="5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7" name="Freeform 56">
              <a:extLst>
                <a:ext uri="{FF2B5EF4-FFF2-40B4-BE49-F238E27FC236}">
                  <a16:creationId xmlns:a16="http://schemas.microsoft.com/office/drawing/2014/main" id="{D3CB4CC1-1573-49C7-8FE1-D6F405172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1682"/>
              <a:ext cx="15" cy="31"/>
            </a:xfrm>
            <a:custGeom>
              <a:avLst/>
              <a:gdLst>
                <a:gd name="T0" fmla="*/ 24 w 29"/>
                <a:gd name="T1" fmla="*/ 50 h 63"/>
                <a:gd name="T2" fmla="*/ 24 w 29"/>
                <a:gd name="T3" fmla="*/ 54 h 63"/>
                <a:gd name="T4" fmla="*/ 24 w 29"/>
                <a:gd name="T5" fmla="*/ 58 h 63"/>
                <a:gd name="T6" fmla="*/ 25 w 29"/>
                <a:gd name="T7" fmla="*/ 61 h 63"/>
                <a:gd name="T8" fmla="*/ 29 w 29"/>
                <a:gd name="T9" fmla="*/ 63 h 63"/>
                <a:gd name="T10" fmla="*/ 29 w 29"/>
                <a:gd name="T11" fmla="*/ 63 h 63"/>
                <a:gd name="T12" fmla="*/ 0 w 29"/>
                <a:gd name="T13" fmla="*/ 63 h 63"/>
                <a:gd name="T14" fmla="*/ 0 w 29"/>
                <a:gd name="T15" fmla="*/ 63 h 63"/>
                <a:gd name="T16" fmla="*/ 2 w 29"/>
                <a:gd name="T17" fmla="*/ 61 h 63"/>
                <a:gd name="T18" fmla="*/ 4 w 29"/>
                <a:gd name="T19" fmla="*/ 58 h 63"/>
                <a:gd name="T20" fmla="*/ 4 w 29"/>
                <a:gd name="T21" fmla="*/ 54 h 63"/>
                <a:gd name="T22" fmla="*/ 4 w 29"/>
                <a:gd name="T23" fmla="*/ 50 h 63"/>
                <a:gd name="T24" fmla="*/ 4 w 29"/>
                <a:gd name="T25" fmla="*/ 14 h 63"/>
                <a:gd name="T26" fmla="*/ 4 w 29"/>
                <a:gd name="T27" fmla="*/ 9 h 63"/>
                <a:gd name="T28" fmla="*/ 4 w 29"/>
                <a:gd name="T29" fmla="*/ 6 h 63"/>
                <a:gd name="T30" fmla="*/ 2 w 29"/>
                <a:gd name="T31" fmla="*/ 2 h 63"/>
                <a:gd name="T32" fmla="*/ 0 w 29"/>
                <a:gd name="T33" fmla="*/ 0 h 63"/>
                <a:gd name="T34" fmla="*/ 0 w 29"/>
                <a:gd name="T35" fmla="*/ 0 h 63"/>
                <a:gd name="T36" fmla="*/ 29 w 29"/>
                <a:gd name="T37" fmla="*/ 0 h 63"/>
                <a:gd name="T38" fmla="*/ 29 w 29"/>
                <a:gd name="T39" fmla="*/ 0 h 63"/>
                <a:gd name="T40" fmla="*/ 25 w 29"/>
                <a:gd name="T41" fmla="*/ 2 h 63"/>
                <a:gd name="T42" fmla="*/ 24 w 29"/>
                <a:gd name="T43" fmla="*/ 6 h 63"/>
                <a:gd name="T44" fmla="*/ 24 w 29"/>
                <a:gd name="T45" fmla="*/ 9 h 63"/>
                <a:gd name="T46" fmla="*/ 24 w 29"/>
                <a:gd name="T47" fmla="*/ 14 h 63"/>
                <a:gd name="T48" fmla="*/ 24 w 29"/>
                <a:gd name="T49" fmla="*/ 50 h 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"/>
                <a:gd name="T76" fmla="*/ 0 h 63"/>
                <a:gd name="T77" fmla="*/ 29 w 29"/>
                <a:gd name="T78" fmla="*/ 63 h 6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" h="63">
                  <a:moveTo>
                    <a:pt x="24" y="50"/>
                  </a:moveTo>
                  <a:lnTo>
                    <a:pt x="24" y="54"/>
                  </a:lnTo>
                  <a:lnTo>
                    <a:pt x="24" y="58"/>
                  </a:lnTo>
                  <a:lnTo>
                    <a:pt x="25" y="61"/>
                  </a:lnTo>
                  <a:lnTo>
                    <a:pt x="29" y="63"/>
                  </a:lnTo>
                  <a:lnTo>
                    <a:pt x="0" y="63"/>
                  </a:lnTo>
                  <a:lnTo>
                    <a:pt x="2" y="61"/>
                  </a:lnTo>
                  <a:lnTo>
                    <a:pt x="4" y="58"/>
                  </a:lnTo>
                  <a:lnTo>
                    <a:pt x="4" y="54"/>
                  </a:lnTo>
                  <a:lnTo>
                    <a:pt x="4" y="50"/>
                  </a:lnTo>
                  <a:lnTo>
                    <a:pt x="4" y="14"/>
                  </a:lnTo>
                  <a:lnTo>
                    <a:pt x="4" y="9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5" y="2"/>
                  </a:lnTo>
                  <a:lnTo>
                    <a:pt x="24" y="6"/>
                  </a:lnTo>
                  <a:lnTo>
                    <a:pt x="24" y="9"/>
                  </a:lnTo>
                  <a:lnTo>
                    <a:pt x="24" y="14"/>
                  </a:lnTo>
                  <a:lnTo>
                    <a:pt x="24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8" name="Freeform 57">
              <a:extLst>
                <a:ext uri="{FF2B5EF4-FFF2-40B4-BE49-F238E27FC236}">
                  <a16:creationId xmlns:a16="http://schemas.microsoft.com/office/drawing/2014/main" id="{91F59E55-6F87-4F5E-9E71-4E1B01E33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1682"/>
              <a:ext cx="27" cy="31"/>
            </a:xfrm>
            <a:custGeom>
              <a:avLst/>
              <a:gdLst>
                <a:gd name="T0" fmla="*/ 24 w 54"/>
                <a:gd name="T1" fmla="*/ 50 h 63"/>
                <a:gd name="T2" fmla="*/ 24 w 54"/>
                <a:gd name="T3" fmla="*/ 53 h 63"/>
                <a:gd name="T4" fmla="*/ 25 w 54"/>
                <a:gd name="T5" fmla="*/ 57 h 63"/>
                <a:gd name="T6" fmla="*/ 26 w 54"/>
                <a:gd name="T7" fmla="*/ 60 h 63"/>
                <a:gd name="T8" fmla="*/ 29 w 54"/>
                <a:gd name="T9" fmla="*/ 63 h 63"/>
                <a:gd name="T10" fmla="*/ 29 w 54"/>
                <a:gd name="T11" fmla="*/ 63 h 63"/>
                <a:gd name="T12" fmla="*/ 0 w 54"/>
                <a:gd name="T13" fmla="*/ 63 h 63"/>
                <a:gd name="T14" fmla="*/ 0 w 54"/>
                <a:gd name="T15" fmla="*/ 63 h 63"/>
                <a:gd name="T16" fmla="*/ 3 w 54"/>
                <a:gd name="T17" fmla="*/ 60 h 63"/>
                <a:gd name="T18" fmla="*/ 5 w 54"/>
                <a:gd name="T19" fmla="*/ 57 h 63"/>
                <a:gd name="T20" fmla="*/ 5 w 54"/>
                <a:gd name="T21" fmla="*/ 53 h 63"/>
                <a:gd name="T22" fmla="*/ 5 w 54"/>
                <a:gd name="T23" fmla="*/ 50 h 63"/>
                <a:gd name="T24" fmla="*/ 5 w 54"/>
                <a:gd name="T25" fmla="*/ 14 h 63"/>
                <a:gd name="T26" fmla="*/ 5 w 54"/>
                <a:gd name="T27" fmla="*/ 9 h 63"/>
                <a:gd name="T28" fmla="*/ 5 w 54"/>
                <a:gd name="T29" fmla="*/ 6 h 63"/>
                <a:gd name="T30" fmla="*/ 3 w 54"/>
                <a:gd name="T31" fmla="*/ 2 h 63"/>
                <a:gd name="T32" fmla="*/ 0 w 54"/>
                <a:gd name="T33" fmla="*/ 0 h 63"/>
                <a:gd name="T34" fmla="*/ 0 w 54"/>
                <a:gd name="T35" fmla="*/ 0 h 63"/>
                <a:gd name="T36" fmla="*/ 25 w 54"/>
                <a:gd name="T37" fmla="*/ 0 h 63"/>
                <a:gd name="T38" fmla="*/ 30 w 54"/>
                <a:gd name="T39" fmla="*/ 0 h 63"/>
                <a:gd name="T40" fmla="*/ 34 w 54"/>
                <a:gd name="T41" fmla="*/ 0 h 63"/>
                <a:gd name="T42" fmla="*/ 40 w 54"/>
                <a:gd name="T43" fmla="*/ 1 h 63"/>
                <a:gd name="T44" fmla="*/ 44 w 54"/>
                <a:gd name="T45" fmla="*/ 2 h 63"/>
                <a:gd name="T46" fmla="*/ 48 w 54"/>
                <a:gd name="T47" fmla="*/ 5 h 63"/>
                <a:gd name="T48" fmla="*/ 52 w 54"/>
                <a:gd name="T49" fmla="*/ 8 h 63"/>
                <a:gd name="T50" fmla="*/ 53 w 54"/>
                <a:gd name="T51" fmla="*/ 13 h 63"/>
                <a:gd name="T52" fmla="*/ 54 w 54"/>
                <a:gd name="T53" fmla="*/ 17 h 63"/>
                <a:gd name="T54" fmla="*/ 52 w 54"/>
                <a:gd name="T55" fmla="*/ 27 h 63"/>
                <a:gd name="T56" fmla="*/ 46 w 54"/>
                <a:gd name="T57" fmla="*/ 31 h 63"/>
                <a:gd name="T58" fmla="*/ 38 w 54"/>
                <a:gd name="T59" fmla="*/ 35 h 63"/>
                <a:gd name="T60" fmla="*/ 29 w 54"/>
                <a:gd name="T61" fmla="*/ 36 h 63"/>
                <a:gd name="T62" fmla="*/ 28 w 54"/>
                <a:gd name="T63" fmla="*/ 36 h 63"/>
                <a:gd name="T64" fmla="*/ 28 w 54"/>
                <a:gd name="T65" fmla="*/ 36 h 63"/>
                <a:gd name="T66" fmla="*/ 26 w 54"/>
                <a:gd name="T67" fmla="*/ 36 h 63"/>
                <a:gd name="T68" fmla="*/ 26 w 54"/>
                <a:gd name="T69" fmla="*/ 35 h 63"/>
                <a:gd name="T70" fmla="*/ 30 w 54"/>
                <a:gd name="T71" fmla="*/ 32 h 63"/>
                <a:gd name="T72" fmla="*/ 32 w 54"/>
                <a:gd name="T73" fmla="*/ 30 h 63"/>
                <a:gd name="T74" fmla="*/ 34 w 54"/>
                <a:gd name="T75" fmla="*/ 27 h 63"/>
                <a:gd name="T76" fmla="*/ 34 w 54"/>
                <a:gd name="T77" fmla="*/ 22 h 63"/>
                <a:gd name="T78" fmla="*/ 34 w 54"/>
                <a:gd name="T79" fmla="*/ 17 h 63"/>
                <a:gd name="T80" fmla="*/ 32 w 54"/>
                <a:gd name="T81" fmla="*/ 13 h 63"/>
                <a:gd name="T82" fmla="*/ 29 w 54"/>
                <a:gd name="T83" fmla="*/ 10 h 63"/>
                <a:gd name="T84" fmla="*/ 24 w 54"/>
                <a:gd name="T85" fmla="*/ 9 h 63"/>
                <a:gd name="T86" fmla="*/ 24 w 54"/>
                <a:gd name="T87" fmla="*/ 50 h 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4"/>
                <a:gd name="T133" fmla="*/ 0 h 63"/>
                <a:gd name="T134" fmla="*/ 54 w 54"/>
                <a:gd name="T135" fmla="*/ 63 h 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4" h="63">
                  <a:moveTo>
                    <a:pt x="24" y="50"/>
                  </a:moveTo>
                  <a:lnTo>
                    <a:pt x="24" y="53"/>
                  </a:lnTo>
                  <a:lnTo>
                    <a:pt x="25" y="57"/>
                  </a:lnTo>
                  <a:lnTo>
                    <a:pt x="26" y="60"/>
                  </a:lnTo>
                  <a:lnTo>
                    <a:pt x="29" y="63"/>
                  </a:lnTo>
                  <a:lnTo>
                    <a:pt x="0" y="63"/>
                  </a:lnTo>
                  <a:lnTo>
                    <a:pt x="3" y="60"/>
                  </a:lnTo>
                  <a:lnTo>
                    <a:pt x="5" y="57"/>
                  </a:lnTo>
                  <a:lnTo>
                    <a:pt x="5" y="53"/>
                  </a:lnTo>
                  <a:lnTo>
                    <a:pt x="5" y="50"/>
                  </a:lnTo>
                  <a:lnTo>
                    <a:pt x="5" y="14"/>
                  </a:lnTo>
                  <a:lnTo>
                    <a:pt x="5" y="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40" y="1"/>
                  </a:lnTo>
                  <a:lnTo>
                    <a:pt x="44" y="2"/>
                  </a:lnTo>
                  <a:lnTo>
                    <a:pt x="48" y="5"/>
                  </a:lnTo>
                  <a:lnTo>
                    <a:pt x="52" y="8"/>
                  </a:lnTo>
                  <a:lnTo>
                    <a:pt x="53" y="13"/>
                  </a:lnTo>
                  <a:lnTo>
                    <a:pt x="54" y="17"/>
                  </a:lnTo>
                  <a:lnTo>
                    <a:pt x="52" y="27"/>
                  </a:lnTo>
                  <a:lnTo>
                    <a:pt x="46" y="31"/>
                  </a:lnTo>
                  <a:lnTo>
                    <a:pt x="38" y="35"/>
                  </a:lnTo>
                  <a:lnTo>
                    <a:pt x="29" y="36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35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4" y="27"/>
                  </a:lnTo>
                  <a:lnTo>
                    <a:pt x="34" y="22"/>
                  </a:lnTo>
                  <a:lnTo>
                    <a:pt x="34" y="17"/>
                  </a:lnTo>
                  <a:lnTo>
                    <a:pt x="32" y="13"/>
                  </a:lnTo>
                  <a:lnTo>
                    <a:pt x="29" y="10"/>
                  </a:lnTo>
                  <a:lnTo>
                    <a:pt x="24" y="9"/>
                  </a:lnTo>
                  <a:lnTo>
                    <a:pt x="24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9" name="Freeform 58">
              <a:extLst>
                <a:ext uri="{FF2B5EF4-FFF2-40B4-BE49-F238E27FC236}">
                  <a16:creationId xmlns:a16="http://schemas.microsoft.com/office/drawing/2014/main" id="{A01AE46A-3408-49EC-88A3-7FD1FD58B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" y="1682"/>
              <a:ext cx="38" cy="31"/>
            </a:xfrm>
            <a:custGeom>
              <a:avLst/>
              <a:gdLst>
                <a:gd name="T0" fmla="*/ 33 w 76"/>
                <a:gd name="T1" fmla="*/ 36 h 63"/>
                <a:gd name="T2" fmla="*/ 40 w 76"/>
                <a:gd name="T3" fmla="*/ 36 h 63"/>
                <a:gd name="T4" fmla="*/ 33 w 76"/>
                <a:gd name="T5" fmla="*/ 16 h 63"/>
                <a:gd name="T6" fmla="*/ 33 w 76"/>
                <a:gd name="T7" fmla="*/ 16 h 63"/>
                <a:gd name="T8" fmla="*/ 25 w 76"/>
                <a:gd name="T9" fmla="*/ 36 h 63"/>
                <a:gd name="T10" fmla="*/ 33 w 76"/>
                <a:gd name="T11" fmla="*/ 36 h 63"/>
                <a:gd name="T12" fmla="*/ 34 w 76"/>
                <a:gd name="T13" fmla="*/ 44 h 63"/>
                <a:gd name="T14" fmla="*/ 23 w 76"/>
                <a:gd name="T15" fmla="*/ 44 h 63"/>
                <a:gd name="T16" fmla="*/ 20 w 76"/>
                <a:gd name="T17" fmla="*/ 51 h 63"/>
                <a:gd name="T18" fmla="*/ 19 w 76"/>
                <a:gd name="T19" fmla="*/ 52 h 63"/>
                <a:gd name="T20" fmla="*/ 19 w 76"/>
                <a:gd name="T21" fmla="*/ 54 h 63"/>
                <a:gd name="T22" fmla="*/ 18 w 76"/>
                <a:gd name="T23" fmla="*/ 55 h 63"/>
                <a:gd name="T24" fmla="*/ 18 w 76"/>
                <a:gd name="T25" fmla="*/ 58 h 63"/>
                <a:gd name="T26" fmla="*/ 18 w 76"/>
                <a:gd name="T27" fmla="*/ 59 h 63"/>
                <a:gd name="T28" fmla="*/ 19 w 76"/>
                <a:gd name="T29" fmla="*/ 61 h 63"/>
                <a:gd name="T30" fmla="*/ 20 w 76"/>
                <a:gd name="T31" fmla="*/ 62 h 63"/>
                <a:gd name="T32" fmla="*/ 22 w 76"/>
                <a:gd name="T33" fmla="*/ 63 h 63"/>
                <a:gd name="T34" fmla="*/ 22 w 76"/>
                <a:gd name="T35" fmla="*/ 63 h 63"/>
                <a:gd name="T36" fmla="*/ 0 w 76"/>
                <a:gd name="T37" fmla="*/ 63 h 63"/>
                <a:gd name="T38" fmla="*/ 0 w 76"/>
                <a:gd name="T39" fmla="*/ 63 h 63"/>
                <a:gd name="T40" fmla="*/ 3 w 76"/>
                <a:gd name="T41" fmla="*/ 61 h 63"/>
                <a:gd name="T42" fmla="*/ 4 w 76"/>
                <a:gd name="T43" fmla="*/ 58 h 63"/>
                <a:gd name="T44" fmla="*/ 7 w 76"/>
                <a:gd name="T45" fmla="*/ 55 h 63"/>
                <a:gd name="T46" fmla="*/ 8 w 76"/>
                <a:gd name="T47" fmla="*/ 52 h 63"/>
                <a:gd name="T48" fmla="*/ 22 w 76"/>
                <a:gd name="T49" fmla="*/ 14 h 63"/>
                <a:gd name="T50" fmla="*/ 23 w 76"/>
                <a:gd name="T51" fmla="*/ 12 h 63"/>
                <a:gd name="T52" fmla="*/ 23 w 76"/>
                <a:gd name="T53" fmla="*/ 9 h 63"/>
                <a:gd name="T54" fmla="*/ 24 w 76"/>
                <a:gd name="T55" fmla="*/ 8 h 63"/>
                <a:gd name="T56" fmla="*/ 24 w 76"/>
                <a:gd name="T57" fmla="*/ 6 h 63"/>
                <a:gd name="T58" fmla="*/ 24 w 76"/>
                <a:gd name="T59" fmla="*/ 5 h 63"/>
                <a:gd name="T60" fmla="*/ 23 w 76"/>
                <a:gd name="T61" fmla="*/ 2 h 63"/>
                <a:gd name="T62" fmla="*/ 22 w 76"/>
                <a:gd name="T63" fmla="*/ 1 h 63"/>
                <a:gd name="T64" fmla="*/ 20 w 76"/>
                <a:gd name="T65" fmla="*/ 0 h 63"/>
                <a:gd name="T66" fmla="*/ 20 w 76"/>
                <a:gd name="T67" fmla="*/ 0 h 63"/>
                <a:gd name="T68" fmla="*/ 47 w 76"/>
                <a:gd name="T69" fmla="*/ 0 h 63"/>
                <a:gd name="T70" fmla="*/ 67 w 76"/>
                <a:gd name="T71" fmla="*/ 50 h 63"/>
                <a:gd name="T72" fmla="*/ 68 w 76"/>
                <a:gd name="T73" fmla="*/ 53 h 63"/>
                <a:gd name="T74" fmla="*/ 70 w 76"/>
                <a:gd name="T75" fmla="*/ 57 h 63"/>
                <a:gd name="T76" fmla="*/ 72 w 76"/>
                <a:gd name="T77" fmla="*/ 60 h 63"/>
                <a:gd name="T78" fmla="*/ 76 w 76"/>
                <a:gd name="T79" fmla="*/ 63 h 63"/>
                <a:gd name="T80" fmla="*/ 76 w 76"/>
                <a:gd name="T81" fmla="*/ 63 h 63"/>
                <a:gd name="T82" fmla="*/ 76 w 76"/>
                <a:gd name="T83" fmla="*/ 63 h 63"/>
                <a:gd name="T84" fmla="*/ 43 w 76"/>
                <a:gd name="T85" fmla="*/ 63 h 63"/>
                <a:gd name="T86" fmla="*/ 43 w 76"/>
                <a:gd name="T87" fmla="*/ 63 h 63"/>
                <a:gd name="T88" fmla="*/ 45 w 76"/>
                <a:gd name="T89" fmla="*/ 62 h 63"/>
                <a:gd name="T90" fmla="*/ 47 w 76"/>
                <a:gd name="T91" fmla="*/ 61 h 63"/>
                <a:gd name="T92" fmla="*/ 48 w 76"/>
                <a:gd name="T93" fmla="*/ 59 h 63"/>
                <a:gd name="T94" fmla="*/ 48 w 76"/>
                <a:gd name="T95" fmla="*/ 58 h 63"/>
                <a:gd name="T96" fmla="*/ 48 w 76"/>
                <a:gd name="T97" fmla="*/ 57 h 63"/>
                <a:gd name="T98" fmla="*/ 48 w 76"/>
                <a:gd name="T99" fmla="*/ 55 h 63"/>
                <a:gd name="T100" fmla="*/ 48 w 76"/>
                <a:gd name="T101" fmla="*/ 54 h 63"/>
                <a:gd name="T102" fmla="*/ 47 w 76"/>
                <a:gd name="T103" fmla="*/ 53 h 63"/>
                <a:gd name="T104" fmla="*/ 43 w 76"/>
                <a:gd name="T105" fmla="*/ 44 h 63"/>
                <a:gd name="T106" fmla="*/ 34 w 76"/>
                <a:gd name="T107" fmla="*/ 44 h 63"/>
                <a:gd name="T108" fmla="*/ 33 w 76"/>
                <a:gd name="T109" fmla="*/ 36 h 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"/>
                <a:gd name="T166" fmla="*/ 0 h 63"/>
                <a:gd name="T167" fmla="*/ 76 w 76"/>
                <a:gd name="T168" fmla="*/ 63 h 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" h="63">
                  <a:moveTo>
                    <a:pt x="33" y="36"/>
                  </a:moveTo>
                  <a:lnTo>
                    <a:pt x="40" y="36"/>
                  </a:lnTo>
                  <a:lnTo>
                    <a:pt x="33" y="16"/>
                  </a:lnTo>
                  <a:lnTo>
                    <a:pt x="25" y="36"/>
                  </a:lnTo>
                  <a:lnTo>
                    <a:pt x="33" y="36"/>
                  </a:lnTo>
                  <a:lnTo>
                    <a:pt x="34" y="44"/>
                  </a:lnTo>
                  <a:lnTo>
                    <a:pt x="23" y="44"/>
                  </a:lnTo>
                  <a:lnTo>
                    <a:pt x="20" y="51"/>
                  </a:lnTo>
                  <a:lnTo>
                    <a:pt x="19" y="52"/>
                  </a:lnTo>
                  <a:lnTo>
                    <a:pt x="19" y="54"/>
                  </a:lnTo>
                  <a:lnTo>
                    <a:pt x="18" y="55"/>
                  </a:lnTo>
                  <a:lnTo>
                    <a:pt x="18" y="58"/>
                  </a:lnTo>
                  <a:lnTo>
                    <a:pt x="18" y="59"/>
                  </a:lnTo>
                  <a:lnTo>
                    <a:pt x="19" y="61"/>
                  </a:lnTo>
                  <a:lnTo>
                    <a:pt x="20" y="62"/>
                  </a:lnTo>
                  <a:lnTo>
                    <a:pt x="22" y="63"/>
                  </a:lnTo>
                  <a:lnTo>
                    <a:pt x="0" y="63"/>
                  </a:lnTo>
                  <a:lnTo>
                    <a:pt x="3" y="61"/>
                  </a:lnTo>
                  <a:lnTo>
                    <a:pt x="4" y="58"/>
                  </a:lnTo>
                  <a:lnTo>
                    <a:pt x="7" y="55"/>
                  </a:lnTo>
                  <a:lnTo>
                    <a:pt x="8" y="52"/>
                  </a:lnTo>
                  <a:lnTo>
                    <a:pt x="22" y="14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3" y="2"/>
                  </a:lnTo>
                  <a:lnTo>
                    <a:pt x="22" y="1"/>
                  </a:lnTo>
                  <a:lnTo>
                    <a:pt x="20" y="0"/>
                  </a:lnTo>
                  <a:lnTo>
                    <a:pt x="47" y="0"/>
                  </a:lnTo>
                  <a:lnTo>
                    <a:pt x="67" y="50"/>
                  </a:lnTo>
                  <a:lnTo>
                    <a:pt x="68" y="53"/>
                  </a:lnTo>
                  <a:lnTo>
                    <a:pt x="70" y="57"/>
                  </a:lnTo>
                  <a:lnTo>
                    <a:pt x="72" y="60"/>
                  </a:lnTo>
                  <a:lnTo>
                    <a:pt x="76" y="63"/>
                  </a:lnTo>
                  <a:lnTo>
                    <a:pt x="43" y="63"/>
                  </a:lnTo>
                  <a:lnTo>
                    <a:pt x="45" y="62"/>
                  </a:lnTo>
                  <a:lnTo>
                    <a:pt x="47" y="61"/>
                  </a:lnTo>
                  <a:lnTo>
                    <a:pt x="48" y="59"/>
                  </a:lnTo>
                  <a:lnTo>
                    <a:pt x="48" y="58"/>
                  </a:lnTo>
                  <a:lnTo>
                    <a:pt x="48" y="57"/>
                  </a:lnTo>
                  <a:lnTo>
                    <a:pt x="48" y="55"/>
                  </a:lnTo>
                  <a:lnTo>
                    <a:pt x="48" y="54"/>
                  </a:lnTo>
                  <a:lnTo>
                    <a:pt x="47" y="53"/>
                  </a:lnTo>
                  <a:lnTo>
                    <a:pt x="43" y="44"/>
                  </a:lnTo>
                  <a:lnTo>
                    <a:pt x="34" y="44"/>
                  </a:lnTo>
                  <a:lnTo>
                    <a:pt x="3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0" name="Freeform 59">
              <a:extLst>
                <a:ext uri="{FF2B5EF4-FFF2-40B4-BE49-F238E27FC236}">
                  <a16:creationId xmlns:a16="http://schemas.microsoft.com/office/drawing/2014/main" id="{A2DBD32D-85DA-4F61-8F47-90A9A4E87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" y="1682"/>
              <a:ext cx="25" cy="31"/>
            </a:xfrm>
            <a:custGeom>
              <a:avLst/>
              <a:gdLst>
                <a:gd name="T0" fmla="*/ 24 w 51"/>
                <a:gd name="T1" fmla="*/ 53 h 63"/>
                <a:gd name="T2" fmla="*/ 27 w 51"/>
                <a:gd name="T3" fmla="*/ 54 h 63"/>
                <a:gd name="T4" fmla="*/ 30 w 51"/>
                <a:gd name="T5" fmla="*/ 54 h 63"/>
                <a:gd name="T6" fmla="*/ 32 w 51"/>
                <a:gd name="T7" fmla="*/ 54 h 63"/>
                <a:gd name="T8" fmla="*/ 36 w 51"/>
                <a:gd name="T9" fmla="*/ 54 h 63"/>
                <a:gd name="T10" fmla="*/ 40 w 51"/>
                <a:gd name="T11" fmla="*/ 54 h 63"/>
                <a:gd name="T12" fmla="*/ 44 w 51"/>
                <a:gd name="T13" fmla="*/ 53 h 63"/>
                <a:gd name="T14" fmla="*/ 47 w 51"/>
                <a:gd name="T15" fmla="*/ 52 h 63"/>
                <a:gd name="T16" fmla="*/ 51 w 51"/>
                <a:gd name="T17" fmla="*/ 50 h 63"/>
                <a:gd name="T18" fmla="*/ 46 w 51"/>
                <a:gd name="T19" fmla="*/ 63 h 63"/>
                <a:gd name="T20" fmla="*/ 0 w 51"/>
                <a:gd name="T21" fmla="*/ 63 h 63"/>
                <a:gd name="T22" fmla="*/ 0 w 51"/>
                <a:gd name="T23" fmla="*/ 63 h 63"/>
                <a:gd name="T24" fmla="*/ 2 w 51"/>
                <a:gd name="T25" fmla="*/ 61 h 63"/>
                <a:gd name="T26" fmla="*/ 5 w 51"/>
                <a:gd name="T27" fmla="*/ 58 h 63"/>
                <a:gd name="T28" fmla="*/ 5 w 51"/>
                <a:gd name="T29" fmla="*/ 54 h 63"/>
                <a:gd name="T30" fmla="*/ 5 w 51"/>
                <a:gd name="T31" fmla="*/ 50 h 63"/>
                <a:gd name="T32" fmla="*/ 5 w 51"/>
                <a:gd name="T33" fmla="*/ 14 h 63"/>
                <a:gd name="T34" fmla="*/ 5 w 51"/>
                <a:gd name="T35" fmla="*/ 9 h 63"/>
                <a:gd name="T36" fmla="*/ 5 w 51"/>
                <a:gd name="T37" fmla="*/ 6 h 63"/>
                <a:gd name="T38" fmla="*/ 2 w 51"/>
                <a:gd name="T39" fmla="*/ 2 h 63"/>
                <a:gd name="T40" fmla="*/ 0 w 51"/>
                <a:gd name="T41" fmla="*/ 0 h 63"/>
                <a:gd name="T42" fmla="*/ 0 w 51"/>
                <a:gd name="T43" fmla="*/ 0 h 63"/>
                <a:gd name="T44" fmla="*/ 29 w 51"/>
                <a:gd name="T45" fmla="*/ 0 h 63"/>
                <a:gd name="T46" fmla="*/ 29 w 51"/>
                <a:gd name="T47" fmla="*/ 0 h 63"/>
                <a:gd name="T48" fmla="*/ 25 w 51"/>
                <a:gd name="T49" fmla="*/ 2 h 63"/>
                <a:gd name="T50" fmla="*/ 24 w 51"/>
                <a:gd name="T51" fmla="*/ 6 h 63"/>
                <a:gd name="T52" fmla="*/ 24 w 51"/>
                <a:gd name="T53" fmla="*/ 9 h 63"/>
                <a:gd name="T54" fmla="*/ 24 w 51"/>
                <a:gd name="T55" fmla="*/ 14 h 63"/>
                <a:gd name="T56" fmla="*/ 24 w 51"/>
                <a:gd name="T57" fmla="*/ 53 h 6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63"/>
                <a:gd name="T89" fmla="*/ 51 w 51"/>
                <a:gd name="T90" fmla="*/ 63 h 6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63">
                  <a:moveTo>
                    <a:pt x="24" y="53"/>
                  </a:moveTo>
                  <a:lnTo>
                    <a:pt x="27" y="54"/>
                  </a:lnTo>
                  <a:lnTo>
                    <a:pt x="30" y="54"/>
                  </a:lnTo>
                  <a:lnTo>
                    <a:pt x="32" y="54"/>
                  </a:lnTo>
                  <a:lnTo>
                    <a:pt x="36" y="54"/>
                  </a:lnTo>
                  <a:lnTo>
                    <a:pt x="40" y="54"/>
                  </a:lnTo>
                  <a:lnTo>
                    <a:pt x="44" y="53"/>
                  </a:lnTo>
                  <a:lnTo>
                    <a:pt x="47" y="52"/>
                  </a:lnTo>
                  <a:lnTo>
                    <a:pt x="51" y="50"/>
                  </a:lnTo>
                  <a:lnTo>
                    <a:pt x="46" y="63"/>
                  </a:lnTo>
                  <a:lnTo>
                    <a:pt x="0" y="63"/>
                  </a:lnTo>
                  <a:lnTo>
                    <a:pt x="2" y="61"/>
                  </a:lnTo>
                  <a:lnTo>
                    <a:pt x="5" y="58"/>
                  </a:lnTo>
                  <a:lnTo>
                    <a:pt x="5" y="54"/>
                  </a:lnTo>
                  <a:lnTo>
                    <a:pt x="5" y="50"/>
                  </a:lnTo>
                  <a:lnTo>
                    <a:pt x="5" y="14"/>
                  </a:lnTo>
                  <a:lnTo>
                    <a:pt x="5" y="9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5" y="2"/>
                  </a:lnTo>
                  <a:lnTo>
                    <a:pt x="24" y="6"/>
                  </a:lnTo>
                  <a:lnTo>
                    <a:pt x="24" y="9"/>
                  </a:lnTo>
                  <a:lnTo>
                    <a:pt x="24" y="14"/>
                  </a:lnTo>
                  <a:lnTo>
                    <a:pt x="2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514" name="Text Box 130">
            <a:extLst>
              <a:ext uri="{FF2B5EF4-FFF2-40B4-BE49-F238E27FC236}">
                <a16:creationId xmlns:a16="http://schemas.microsoft.com/office/drawing/2014/main" id="{126E44A2-0517-4167-B1EB-3E34BABB3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600200"/>
            <a:ext cx="6629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3600" b="1">
                <a:solidFill>
                  <a:schemeClr val="tx2"/>
                </a:solidFill>
                <a:ea typeface="標楷體" pitchFamily="65" charset="-120"/>
              </a:rPr>
              <a:t>當要比較長度的物件</a:t>
            </a:r>
            <a:r>
              <a:rPr lang="zh-TW" altLang="en-US" sz="3600" b="1">
                <a:solidFill>
                  <a:srgbClr val="FF0000"/>
                </a:solidFill>
                <a:ea typeface="標楷體" pitchFamily="65" charset="-120"/>
              </a:rPr>
              <a:t>不能放在一起時</a:t>
            </a:r>
            <a:r>
              <a:rPr lang="zh-TW" altLang="en-US" sz="3600" b="1">
                <a:solidFill>
                  <a:schemeClr val="tx2"/>
                </a:solidFill>
                <a:ea typeface="標楷體" pitchFamily="65" charset="-120"/>
              </a:rPr>
              <a:t>，便要用上「中間人」。</a:t>
            </a:r>
          </a:p>
        </p:txBody>
      </p:sp>
      <p:sp>
        <p:nvSpPr>
          <p:cNvPr id="16515" name="Text Box 131">
            <a:extLst>
              <a:ext uri="{FF2B5EF4-FFF2-40B4-BE49-F238E27FC236}">
                <a16:creationId xmlns:a16="http://schemas.microsoft.com/office/drawing/2014/main" id="{14A68372-0799-4BB9-8106-DD4489940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971800"/>
            <a:ext cx="312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3200" b="1">
                <a:solidFill>
                  <a:schemeClr val="tx2"/>
                </a:solidFill>
                <a:ea typeface="標楷體" pitchFamily="65" charset="-120"/>
              </a:rPr>
              <a:t>哪扇門比較寬？</a:t>
            </a:r>
          </a:p>
        </p:txBody>
      </p:sp>
      <p:grpSp>
        <p:nvGrpSpPr>
          <p:cNvPr id="4" name="Group 179">
            <a:extLst>
              <a:ext uri="{FF2B5EF4-FFF2-40B4-BE49-F238E27FC236}">
                <a16:creationId xmlns:a16="http://schemas.microsoft.com/office/drawing/2014/main" id="{370907B0-8BA1-4E52-9DE3-7CE8A9C0FB1A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3886200"/>
            <a:ext cx="2787650" cy="2185988"/>
            <a:chOff x="2304" y="2784"/>
            <a:chExt cx="1132" cy="849"/>
          </a:xfrm>
        </p:grpSpPr>
        <p:sp>
          <p:nvSpPr>
            <p:cNvPr id="11272" name="AutoShape 134">
              <a:extLst>
                <a:ext uri="{FF2B5EF4-FFF2-40B4-BE49-F238E27FC236}">
                  <a16:creationId xmlns:a16="http://schemas.microsoft.com/office/drawing/2014/main" id="{434CB106-CD3C-4AE6-B1BD-932E25C9488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304" y="2784"/>
              <a:ext cx="1132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Freeform 138">
              <a:extLst>
                <a:ext uri="{FF2B5EF4-FFF2-40B4-BE49-F238E27FC236}">
                  <a16:creationId xmlns:a16="http://schemas.microsoft.com/office/drawing/2014/main" id="{B76CBC31-5CD9-449B-8A05-9CE0D3C52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" y="3077"/>
              <a:ext cx="351" cy="247"/>
            </a:xfrm>
            <a:custGeom>
              <a:avLst/>
              <a:gdLst>
                <a:gd name="T0" fmla="*/ 242 w 701"/>
                <a:gd name="T1" fmla="*/ 172 h 494"/>
                <a:gd name="T2" fmla="*/ 244 w 701"/>
                <a:gd name="T3" fmla="*/ 0 h 494"/>
                <a:gd name="T4" fmla="*/ 0 w 701"/>
                <a:gd name="T5" fmla="*/ 243 h 494"/>
                <a:gd name="T6" fmla="*/ 239 w 701"/>
                <a:gd name="T7" fmla="*/ 494 h 494"/>
                <a:gd name="T8" fmla="*/ 241 w 701"/>
                <a:gd name="T9" fmla="*/ 342 h 494"/>
                <a:gd name="T10" fmla="*/ 701 w 701"/>
                <a:gd name="T11" fmla="*/ 342 h 494"/>
                <a:gd name="T12" fmla="*/ 701 w 701"/>
                <a:gd name="T13" fmla="*/ 172 h 494"/>
                <a:gd name="T14" fmla="*/ 242 w 701"/>
                <a:gd name="T15" fmla="*/ 172 h 4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1"/>
                <a:gd name="T25" fmla="*/ 0 h 494"/>
                <a:gd name="T26" fmla="*/ 701 w 701"/>
                <a:gd name="T27" fmla="*/ 494 h 4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1" h="494">
                  <a:moveTo>
                    <a:pt x="242" y="172"/>
                  </a:moveTo>
                  <a:lnTo>
                    <a:pt x="244" y="0"/>
                  </a:lnTo>
                  <a:lnTo>
                    <a:pt x="0" y="243"/>
                  </a:lnTo>
                  <a:lnTo>
                    <a:pt x="239" y="494"/>
                  </a:lnTo>
                  <a:lnTo>
                    <a:pt x="241" y="342"/>
                  </a:lnTo>
                  <a:lnTo>
                    <a:pt x="701" y="342"/>
                  </a:lnTo>
                  <a:lnTo>
                    <a:pt x="701" y="172"/>
                  </a:lnTo>
                  <a:lnTo>
                    <a:pt x="242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Freeform 139">
              <a:extLst>
                <a:ext uri="{FF2B5EF4-FFF2-40B4-BE49-F238E27FC236}">
                  <a16:creationId xmlns:a16="http://schemas.microsoft.com/office/drawing/2014/main" id="{B7A16565-9181-4E97-8F96-2721DB2CD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3125"/>
              <a:ext cx="303" cy="150"/>
            </a:xfrm>
            <a:custGeom>
              <a:avLst/>
              <a:gdLst>
                <a:gd name="T0" fmla="*/ 145 w 606"/>
                <a:gd name="T1" fmla="*/ 299 h 299"/>
                <a:gd name="T2" fmla="*/ 0 w 606"/>
                <a:gd name="T3" fmla="*/ 147 h 299"/>
                <a:gd name="T4" fmla="*/ 148 w 606"/>
                <a:gd name="T5" fmla="*/ 0 h 299"/>
                <a:gd name="T6" fmla="*/ 147 w 606"/>
                <a:gd name="T7" fmla="*/ 115 h 299"/>
                <a:gd name="T8" fmla="*/ 606 w 606"/>
                <a:gd name="T9" fmla="*/ 115 h 299"/>
                <a:gd name="T10" fmla="*/ 606 w 606"/>
                <a:gd name="T11" fmla="*/ 206 h 299"/>
                <a:gd name="T12" fmla="*/ 145 w 606"/>
                <a:gd name="T13" fmla="*/ 206 h 299"/>
                <a:gd name="T14" fmla="*/ 145 w 606"/>
                <a:gd name="T15" fmla="*/ 299 h 2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6"/>
                <a:gd name="T25" fmla="*/ 0 h 299"/>
                <a:gd name="T26" fmla="*/ 606 w 606"/>
                <a:gd name="T27" fmla="*/ 299 h 2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6" h="299">
                  <a:moveTo>
                    <a:pt x="145" y="299"/>
                  </a:moveTo>
                  <a:lnTo>
                    <a:pt x="0" y="147"/>
                  </a:lnTo>
                  <a:lnTo>
                    <a:pt x="148" y="0"/>
                  </a:lnTo>
                  <a:lnTo>
                    <a:pt x="147" y="115"/>
                  </a:lnTo>
                  <a:lnTo>
                    <a:pt x="606" y="115"/>
                  </a:lnTo>
                  <a:lnTo>
                    <a:pt x="606" y="206"/>
                  </a:lnTo>
                  <a:lnTo>
                    <a:pt x="145" y="206"/>
                  </a:lnTo>
                  <a:lnTo>
                    <a:pt x="145" y="2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Freeform 140">
              <a:extLst>
                <a:ext uri="{FF2B5EF4-FFF2-40B4-BE49-F238E27FC236}">
                  <a16:creationId xmlns:a16="http://schemas.microsoft.com/office/drawing/2014/main" id="{91AEBF3D-3294-4063-B88F-BF05E9BFF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" y="2891"/>
              <a:ext cx="351" cy="248"/>
            </a:xfrm>
            <a:custGeom>
              <a:avLst/>
              <a:gdLst>
                <a:gd name="T0" fmla="*/ 458 w 701"/>
                <a:gd name="T1" fmla="*/ 0 h 496"/>
                <a:gd name="T2" fmla="*/ 459 w 701"/>
                <a:gd name="T3" fmla="*/ 172 h 496"/>
                <a:gd name="T4" fmla="*/ 0 w 701"/>
                <a:gd name="T5" fmla="*/ 172 h 496"/>
                <a:gd name="T6" fmla="*/ 0 w 701"/>
                <a:gd name="T7" fmla="*/ 342 h 496"/>
                <a:gd name="T8" fmla="*/ 460 w 701"/>
                <a:gd name="T9" fmla="*/ 342 h 496"/>
                <a:gd name="T10" fmla="*/ 461 w 701"/>
                <a:gd name="T11" fmla="*/ 496 h 496"/>
                <a:gd name="T12" fmla="*/ 701 w 701"/>
                <a:gd name="T13" fmla="*/ 243 h 496"/>
                <a:gd name="T14" fmla="*/ 458 w 701"/>
                <a:gd name="T15" fmla="*/ 0 h 4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1"/>
                <a:gd name="T25" fmla="*/ 0 h 496"/>
                <a:gd name="T26" fmla="*/ 701 w 701"/>
                <a:gd name="T27" fmla="*/ 496 h 4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1" h="496">
                  <a:moveTo>
                    <a:pt x="458" y="0"/>
                  </a:moveTo>
                  <a:lnTo>
                    <a:pt x="459" y="172"/>
                  </a:lnTo>
                  <a:lnTo>
                    <a:pt x="0" y="172"/>
                  </a:lnTo>
                  <a:lnTo>
                    <a:pt x="0" y="342"/>
                  </a:lnTo>
                  <a:lnTo>
                    <a:pt x="460" y="342"/>
                  </a:lnTo>
                  <a:lnTo>
                    <a:pt x="461" y="496"/>
                  </a:lnTo>
                  <a:lnTo>
                    <a:pt x="701" y="243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Freeform 141">
              <a:extLst>
                <a:ext uri="{FF2B5EF4-FFF2-40B4-BE49-F238E27FC236}">
                  <a16:creationId xmlns:a16="http://schemas.microsoft.com/office/drawing/2014/main" id="{573F748F-E382-4072-8CD9-8431A1740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4" y="2940"/>
              <a:ext cx="303" cy="149"/>
            </a:xfrm>
            <a:custGeom>
              <a:avLst/>
              <a:gdLst>
                <a:gd name="T0" fmla="*/ 460 w 607"/>
                <a:gd name="T1" fmla="*/ 206 h 300"/>
                <a:gd name="T2" fmla="*/ 0 w 607"/>
                <a:gd name="T3" fmla="*/ 206 h 300"/>
                <a:gd name="T4" fmla="*/ 0 w 607"/>
                <a:gd name="T5" fmla="*/ 114 h 300"/>
                <a:gd name="T6" fmla="*/ 460 w 607"/>
                <a:gd name="T7" fmla="*/ 114 h 300"/>
                <a:gd name="T8" fmla="*/ 459 w 607"/>
                <a:gd name="T9" fmla="*/ 0 h 300"/>
                <a:gd name="T10" fmla="*/ 607 w 607"/>
                <a:gd name="T11" fmla="*/ 147 h 300"/>
                <a:gd name="T12" fmla="*/ 462 w 607"/>
                <a:gd name="T13" fmla="*/ 300 h 300"/>
                <a:gd name="T14" fmla="*/ 460 w 607"/>
                <a:gd name="T15" fmla="*/ 206 h 3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7"/>
                <a:gd name="T25" fmla="*/ 0 h 300"/>
                <a:gd name="T26" fmla="*/ 607 w 607"/>
                <a:gd name="T27" fmla="*/ 300 h 3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7" h="300">
                  <a:moveTo>
                    <a:pt x="460" y="206"/>
                  </a:moveTo>
                  <a:lnTo>
                    <a:pt x="0" y="206"/>
                  </a:lnTo>
                  <a:lnTo>
                    <a:pt x="0" y="114"/>
                  </a:lnTo>
                  <a:lnTo>
                    <a:pt x="460" y="114"/>
                  </a:lnTo>
                  <a:lnTo>
                    <a:pt x="459" y="0"/>
                  </a:lnTo>
                  <a:lnTo>
                    <a:pt x="607" y="147"/>
                  </a:lnTo>
                  <a:lnTo>
                    <a:pt x="462" y="300"/>
                  </a:lnTo>
                  <a:lnTo>
                    <a:pt x="460" y="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Freeform 142">
              <a:extLst>
                <a:ext uri="{FF2B5EF4-FFF2-40B4-BE49-F238E27FC236}">
                  <a16:creationId xmlns:a16="http://schemas.microsoft.com/office/drawing/2014/main" id="{00C146A8-9D63-4B00-8B84-305A9E81D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" y="2950"/>
              <a:ext cx="77" cy="60"/>
            </a:xfrm>
            <a:custGeom>
              <a:avLst/>
              <a:gdLst>
                <a:gd name="T0" fmla="*/ 0 w 155"/>
                <a:gd name="T1" fmla="*/ 53 h 119"/>
                <a:gd name="T2" fmla="*/ 2 w 155"/>
                <a:gd name="T3" fmla="*/ 44 h 119"/>
                <a:gd name="T4" fmla="*/ 5 w 155"/>
                <a:gd name="T5" fmla="*/ 34 h 119"/>
                <a:gd name="T6" fmla="*/ 12 w 155"/>
                <a:gd name="T7" fmla="*/ 26 h 119"/>
                <a:gd name="T8" fmla="*/ 20 w 155"/>
                <a:gd name="T9" fmla="*/ 17 h 119"/>
                <a:gd name="T10" fmla="*/ 29 w 155"/>
                <a:gd name="T11" fmla="*/ 10 h 119"/>
                <a:gd name="T12" fmla="*/ 41 w 155"/>
                <a:gd name="T13" fmla="*/ 5 h 119"/>
                <a:gd name="T14" fmla="*/ 55 w 155"/>
                <a:gd name="T15" fmla="*/ 1 h 119"/>
                <a:gd name="T16" fmla="*/ 68 w 155"/>
                <a:gd name="T17" fmla="*/ 0 h 119"/>
                <a:gd name="T18" fmla="*/ 86 w 155"/>
                <a:gd name="T19" fmla="*/ 1 h 119"/>
                <a:gd name="T20" fmla="*/ 102 w 155"/>
                <a:gd name="T21" fmla="*/ 5 h 119"/>
                <a:gd name="T22" fmla="*/ 117 w 155"/>
                <a:gd name="T23" fmla="*/ 10 h 119"/>
                <a:gd name="T24" fmla="*/ 129 w 155"/>
                <a:gd name="T25" fmla="*/ 16 h 119"/>
                <a:gd name="T26" fmla="*/ 140 w 155"/>
                <a:gd name="T27" fmla="*/ 24 h 119"/>
                <a:gd name="T28" fmla="*/ 148 w 155"/>
                <a:gd name="T29" fmla="*/ 33 h 119"/>
                <a:gd name="T30" fmla="*/ 154 w 155"/>
                <a:gd name="T31" fmla="*/ 41 h 119"/>
                <a:gd name="T32" fmla="*/ 155 w 155"/>
                <a:gd name="T33" fmla="*/ 51 h 119"/>
                <a:gd name="T34" fmla="*/ 154 w 155"/>
                <a:gd name="T35" fmla="*/ 66 h 119"/>
                <a:gd name="T36" fmla="*/ 150 w 155"/>
                <a:gd name="T37" fmla="*/ 79 h 119"/>
                <a:gd name="T38" fmla="*/ 144 w 155"/>
                <a:gd name="T39" fmla="*/ 91 h 119"/>
                <a:gd name="T40" fmla="*/ 136 w 155"/>
                <a:gd name="T41" fmla="*/ 100 h 119"/>
                <a:gd name="T42" fmla="*/ 127 w 155"/>
                <a:gd name="T43" fmla="*/ 108 h 119"/>
                <a:gd name="T44" fmla="*/ 116 w 155"/>
                <a:gd name="T45" fmla="*/ 114 h 119"/>
                <a:gd name="T46" fmla="*/ 102 w 155"/>
                <a:gd name="T47" fmla="*/ 117 h 119"/>
                <a:gd name="T48" fmla="*/ 87 w 155"/>
                <a:gd name="T49" fmla="*/ 119 h 119"/>
                <a:gd name="T50" fmla="*/ 67 w 155"/>
                <a:gd name="T51" fmla="*/ 117 h 119"/>
                <a:gd name="T52" fmla="*/ 50 w 155"/>
                <a:gd name="T53" fmla="*/ 114 h 119"/>
                <a:gd name="T54" fmla="*/ 35 w 155"/>
                <a:gd name="T55" fmla="*/ 108 h 119"/>
                <a:gd name="T56" fmla="*/ 22 w 155"/>
                <a:gd name="T57" fmla="*/ 100 h 119"/>
                <a:gd name="T58" fmla="*/ 13 w 155"/>
                <a:gd name="T59" fmla="*/ 91 h 119"/>
                <a:gd name="T60" fmla="*/ 6 w 155"/>
                <a:gd name="T61" fmla="*/ 79 h 119"/>
                <a:gd name="T62" fmla="*/ 2 w 155"/>
                <a:gd name="T63" fmla="*/ 67 h 119"/>
                <a:gd name="T64" fmla="*/ 0 w 155"/>
                <a:gd name="T65" fmla="*/ 53 h 1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"/>
                <a:gd name="T100" fmla="*/ 0 h 119"/>
                <a:gd name="T101" fmla="*/ 155 w 155"/>
                <a:gd name="T102" fmla="*/ 119 h 1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" h="119">
                  <a:moveTo>
                    <a:pt x="0" y="53"/>
                  </a:moveTo>
                  <a:lnTo>
                    <a:pt x="2" y="44"/>
                  </a:lnTo>
                  <a:lnTo>
                    <a:pt x="5" y="34"/>
                  </a:lnTo>
                  <a:lnTo>
                    <a:pt x="12" y="26"/>
                  </a:lnTo>
                  <a:lnTo>
                    <a:pt x="20" y="17"/>
                  </a:lnTo>
                  <a:lnTo>
                    <a:pt x="29" y="10"/>
                  </a:lnTo>
                  <a:lnTo>
                    <a:pt x="41" y="5"/>
                  </a:lnTo>
                  <a:lnTo>
                    <a:pt x="55" y="1"/>
                  </a:lnTo>
                  <a:lnTo>
                    <a:pt x="68" y="0"/>
                  </a:lnTo>
                  <a:lnTo>
                    <a:pt x="86" y="1"/>
                  </a:lnTo>
                  <a:lnTo>
                    <a:pt x="102" y="5"/>
                  </a:lnTo>
                  <a:lnTo>
                    <a:pt x="117" y="10"/>
                  </a:lnTo>
                  <a:lnTo>
                    <a:pt x="129" y="16"/>
                  </a:lnTo>
                  <a:lnTo>
                    <a:pt x="140" y="24"/>
                  </a:lnTo>
                  <a:lnTo>
                    <a:pt x="148" y="33"/>
                  </a:lnTo>
                  <a:lnTo>
                    <a:pt x="154" y="41"/>
                  </a:lnTo>
                  <a:lnTo>
                    <a:pt x="155" y="51"/>
                  </a:lnTo>
                  <a:lnTo>
                    <a:pt x="154" y="66"/>
                  </a:lnTo>
                  <a:lnTo>
                    <a:pt x="150" y="79"/>
                  </a:lnTo>
                  <a:lnTo>
                    <a:pt x="144" y="91"/>
                  </a:lnTo>
                  <a:lnTo>
                    <a:pt x="136" y="100"/>
                  </a:lnTo>
                  <a:lnTo>
                    <a:pt x="127" y="108"/>
                  </a:lnTo>
                  <a:lnTo>
                    <a:pt x="116" y="114"/>
                  </a:lnTo>
                  <a:lnTo>
                    <a:pt x="102" y="117"/>
                  </a:lnTo>
                  <a:lnTo>
                    <a:pt x="87" y="119"/>
                  </a:lnTo>
                  <a:lnTo>
                    <a:pt x="67" y="117"/>
                  </a:lnTo>
                  <a:lnTo>
                    <a:pt x="50" y="114"/>
                  </a:lnTo>
                  <a:lnTo>
                    <a:pt x="35" y="108"/>
                  </a:lnTo>
                  <a:lnTo>
                    <a:pt x="22" y="100"/>
                  </a:lnTo>
                  <a:lnTo>
                    <a:pt x="13" y="91"/>
                  </a:lnTo>
                  <a:lnTo>
                    <a:pt x="6" y="79"/>
                  </a:lnTo>
                  <a:lnTo>
                    <a:pt x="2" y="6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C0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Freeform 143">
              <a:extLst>
                <a:ext uri="{FF2B5EF4-FFF2-40B4-BE49-F238E27FC236}">
                  <a16:creationId xmlns:a16="http://schemas.microsoft.com/office/drawing/2014/main" id="{48C0249D-CF38-42F1-A9B0-55255747C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" y="2784"/>
              <a:ext cx="174" cy="148"/>
            </a:xfrm>
            <a:custGeom>
              <a:avLst/>
              <a:gdLst>
                <a:gd name="T0" fmla="*/ 92 w 347"/>
                <a:gd name="T1" fmla="*/ 184 h 296"/>
                <a:gd name="T2" fmla="*/ 219 w 347"/>
                <a:gd name="T3" fmla="*/ 183 h 296"/>
                <a:gd name="T4" fmla="*/ 218 w 347"/>
                <a:gd name="T5" fmla="*/ 85 h 296"/>
                <a:gd name="T6" fmla="*/ 120 w 347"/>
                <a:gd name="T7" fmla="*/ 85 h 296"/>
                <a:gd name="T8" fmla="*/ 120 w 347"/>
                <a:gd name="T9" fmla="*/ 144 h 296"/>
                <a:gd name="T10" fmla="*/ 0 w 347"/>
                <a:gd name="T11" fmla="*/ 144 h 296"/>
                <a:gd name="T12" fmla="*/ 0 w 347"/>
                <a:gd name="T13" fmla="*/ 134 h 296"/>
                <a:gd name="T14" fmla="*/ 2 w 347"/>
                <a:gd name="T15" fmla="*/ 104 h 296"/>
                <a:gd name="T16" fmla="*/ 12 w 347"/>
                <a:gd name="T17" fmla="*/ 77 h 296"/>
                <a:gd name="T18" fmla="*/ 24 w 347"/>
                <a:gd name="T19" fmla="*/ 54 h 296"/>
                <a:gd name="T20" fmla="*/ 44 w 347"/>
                <a:gd name="T21" fmla="*/ 35 h 296"/>
                <a:gd name="T22" fmla="*/ 68 w 347"/>
                <a:gd name="T23" fmla="*/ 20 h 296"/>
                <a:gd name="T24" fmla="*/ 97 w 347"/>
                <a:gd name="T25" fmla="*/ 9 h 296"/>
                <a:gd name="T26" fmla="*/ 130 w 347"/>
                <a:gd name="T27" fmla="*/ 2 h 296"/>
                <a:gd name="T28" fmla="*/ 169 w 347"/>
                <a:gd name="T29" fmla="*/ 0 h 296"/>
                <a:gd name="T30" fmla="*/ 208 w 347"/>
                <a:gd name="T31" fmla="*/ 2 h 296"/>
                <a:gd name="T32" fmla="*/ 243 w 347"/>
                <a:gd name="T33" fmla="*/ 9 h 296"/>
                <a:gd name="T34" fmla="*/ 273 w 347"/>
                <a:gd name="T35" fmla="*/ 20 h 296"/>
                <a:gd name="T36" fmla="*/ 299 w 347"/>
                <a:gd name="T37" fmla="*/ 33 h 296"/>
                <a:gd name="T38" fmla="*/ 319 w 347"/>
                <a:gd name="T39" fmla="*/ 50 h 296"/>
                <a:gd name="T40" fmla="*/ 334 w 347"/>
                <a:gd name="T41" fmla="*/ 68 h 296"/>
                <a:gd name="T42" fmla="*/ 343 w 347"/>
                <a:gd name="T43" fmla="*/ 88 h 296"/>
                <a:gd name="T44" fmla="*/ 347 w 347"/>
                <a:gd name="T45" fmla="*/ 107 h 296"/>
                <a:gd name="T46" fmla="*/ 344 w 347"/>
                <a:gd name="T47" fmla="*/ 143 h 296"/>
                <a:gd name="T48" fmla="*/ 339 w 347"/>
                <a:gd name="T49" fmla="*/ 173 h 296"/>
                <a:gd name="T50" fmla="*/ 328 w 347"/>
                <a:gd name="T51" fmla="*/ 198 h 296"/>
                <a:gd name="T52" fmla="*/ 314 w 347"/>
                <a:gd name="T53" fmla="*/ 218 h 296"/>
                <a:gd name="T54" fmla="*/ 295 w 347"/>
                <a:gd name="T55" fmla="*/ 234 h 296"/>
                <a:gd name="T56" fmla="*/ 272 w 347"/>
                <a:gd name="T57" fmla="*/ 245 h 296"/>
                <a:gd name="T58" fmla="*/ 244 w 347"/>
                <a:gd name="T59" fmla="*/ 251 h 296"/>
                <a:gd name="T60" fmla="*/ 212 w 347"/>
                <a:gd name="T61" fmla="*/ 253 h 296"/>
                <a:gd name="T62" fmla="*/ 205 w 347"/>
                <a:gd name="T63" fmla="*/ 253 h 296"/>
                <a:gd name="T64" fmla="*/ 205 w 347"/>
                <a:gd name="T65" fmla="*/ 296 h 296"/>
                <a:gd name="T66" fmla="*/ 92 w 347"/>
                <a:gd name="T67" fmla="*/ 296 h 296"/>
                <a:gd name="T68" fmla="*/ 92 w 347"/>
                <a:gd name="T69" fmla="*/ 184 h 2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7"/>
                <a:gd name="T106" fmla="*/ 0 h 296"/>
                <a:gd name="T107" fmla="*/ 347 w 347"/>
                <a:gd name="T108" fmla="*/ 296 h 29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7" h="296">
                  <a:moveTo>
                    <a:pt x="92" y="184"/>
                  </a:moveTo>
                  <a:lnTo>
                    <a:pt x="219" y="183"/>
                  </a:lnTo>
                  <a:lnTo>
                    <a:pt x="218" y="85"/>
                  </a:lnTo>
                  <a:lnTo>
                    <a:pt x="120" y="85"/>
                  </a:lnTo>
                  <a:lnTo>
                    <a:pt x="120" y="144"/>
                  </a:lnTo>
                  <a:lnTo>
                    <a:pt x="0" y="144"/>
                  </a:lnTo>
                  <a:lnTo>
                    <a:pt x="0" y="134"/>
                  </a:lnTo>
                  <a:lnTo>
                    <a:pt x="2" y="104"/>
                  </a:lnTo>
                  <a:lnTo>
                    <a:pt x="12" y="77"/>
                  </a:lnTo>
                  <a:lnTo>
                    <a:pt x="24" y="54"/>
                  </a:lnTo>
                  <a:lnTo>
                    <a:pt x="44" y="35"/>
                  </a:lnTo>
                  <a:lnTo>
                    <a:pt x="68" y="20"/>
                  </a:lnTo>
                  <a:lnTo>
                    <a:pt x="97" y="9"/>
                  </a:lnTo>
                  <a:lnTo>
                    <a:pt x="130" y="2"/>
                  </a:lnTo>
                  <a:lnTo>
                    <a:pt x="169" y="0"/>
                  </a:lnTo>
                  <a:lnTo>
                    <a:pt x="208" y="2"/>
                  </a:lnTo>
                  <a:lnTo>
                    <a:pt x="243" y="9"/>
                  </a:lnTo>
                  <a:lnTo>
                    <a:pt x="273" y="20"/>
                  </a:lnTo>
                  <a:lnTo>
                    <a:pt x="299" y="33"/>
                  </a:lnTo>
                  <a:lnTo>
                    <a:pt x="319" y="50"/>
                  </a:lnTo>
                  <a:lnTo>
                    <a:pt x="334" y="68"/>
                  </a:lnTo>
                  <a:lnTo>
                    <a:pt x="343" y="88"/>
                  </a:lnTo>
                  <a:lnTo>
                    <a:pt x="347" y="107"/>
                  </a:lnTo>
                  <a:lnTo>
                    <a:pt x="344" y="143"/>
                  </a:lnTo>
                  <a:lnTo>
                    <a:pt x="339" y="173"/>
                  </a:lnTo>
                  <a:lnTo>
                    <a:pt x="328" y="198"/>
                  </a:lnTo>
                  <a:lnTo>
                    <a:pt x="314" y="218"/>
                  </a:lnTo>
                  <a:lnTo>
                    <a:pt x="295" y="234"/>
                  </a:lnTo>
                  <a:lnTo>
                    <a:pt x="272" y="245"/>
                  </a:lnTo>
                  <a:lnTo>
                    <a:pt x="244" y="251"/>
                  </a:lnTo>
                  <a:lnTo>
                    <a:pt x="212" y="253"/>
                  </a:lnTo>
                  <a:lnTo>
                    <a:pt x="205" y="253"/>
                  </a:lnTo>
                  <a:lnTo>
                    <a:pt x="205" y="296"/>
                  </a:lnTo>
                  <a:lnTo>
                    <a:pt x="92" y="296"/>
                  </a:lnTo>
                  <a:lnTo>
                    <a:pt x="92" y="184"/>
                  </a:lnTo>
                  <a:close/>
                </a:path>
              </a:pathLst>
            </a:custGeom>
            <a:solidFill>
              <a:srgbClr val="FC0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Freeform 144">
              <a:extLst>
                <a:ext uri="{FF2B5EF4-FFF2-40B4-BE49-F238E27FC236}">
                  <a16:creationId xmlns:a16="http://schemas.microsoft.com/office/drawing/2014/main" id="{C99B78B1-A91A-44D4-9116-D58882C73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" y="3145"/>
              <a:ext cx="321" cy="310"/>
            </a:xfrm>
            <a:custGeom>
              <a:avLst/>
              <a:gdLst>
                <a:gd name="T0" fmla="*/ 97 w 643"/>
                <a:gd name="T1" fmla="*/ 8 h 621"/>
                <a:gd name="T2" fmla="*/ 53 w 643"/>
                <a:gd name="T3" fmla="*/ 39 h 621"/>
                <a:gd name="T4" fmla="*/ 26 w 643"/>
                <a:gd name="T5" fmla="*/ 175 h 621"/>
                <a:gd name="T6" fmla="*/ 42 w 643"/>
                <a:gd name="T7" fmla="*/ 280 h 621"/>
                <a:gd name="T8" fmla="*/ 67 w 643"/>
                <a:gd name="T9" fmla="*/ 320 h 621"/>
                <a:gd name="T10" fmla="*/ 0 w 643"/>
                <a:gd name="T11" fmla="*/ 538 h 621"/>
                <a:gd name="T12" fmla="*/ 210 w 643"/>
                <a:gd name="T13" fmla="*/ 621 h 621"/>
                <a:gd name="T14" fmla="*/ 317 w 643"/>
                <a:gd name="T15" fmla="*/ 619 h 621"/>
                <a:gd name="T16" fmla="*/ 422 w 643"/>
                <a:gd name="T17" fmla="*/ 610 h 621"/>
                <a:gd name="T18" fmla="*/ 512 w 643"/>
                <a:gd name="T19" fmla="*/ 580 h 621"/>
                <a:gd name="T20" fmla="*/ 600 w 643"/>
                <a:gd name="T21" fmla="*/ 537 h 621"/>
                <a:gd name="T22" fmla="*/ 643 w 643"/>
                <a:gd name="T23" fmla="*/ 515 h 621"/>
                <a:gd name="T24" fmla="*/ 525 w 643"/>
                <a:gd name="T25" fmla="*/ 295 h 621"/>
                <a:gd name="T26" fmla="*/ 539 w 643"/>
                <a:gd name="T27" fmla="*/ 259 h 621"/>
                <a:gd name="T28" fmla="*/ 552 w 643"/>
                <a:gd name="T29" fmla="*/ 190 h 621"/>
                <a:gd name="T30" fmla="*/ 550 w 643"/>
                <a:gd name="T31" fmla="*/ 144 h 621"/>
                <a:gd name="T32" fmla="*/ 519 w 643"/>
                <a:gd name="T33" fmla="*/ 76 h 621"/>
                <a:gd name="T34" fmla="*/ 498 w 643"/>
                <a:gd name="T35" fmla="*/ 0 h 621"/>
                <a:gd name="T36" fmla="*/ 97 w 643"/>
                <a:gd name="T37" fmla="*/ 8 h 6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3"/>
                <a:gd name="T58" fmla="*/ 0 h 621"/>
                <a:gd name="T59" fmla="*/ 643 w 643"/>
                <a:gd name="T60" fmla="*/ 621 h 6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3" h="621">
                  <a:moveTo>
                    <a:pt x="97" y="8"/>
                  </a:moveTo>
                  <a:lnTo>
                    <a:pt x="53" y="39"/>
                  </a:lnTo>
                  <a:lnTo>
                    <a:pt x="26" y="175"/>
                  </a:lnTo>
                  <a:lnTo>
                    <a:pt x="42" y="280"/>
                  </a:lnTo>
                  <a:lnTo>
                    <a:pt x="67" y="320"/>
                  </a:lnTo>
                  <a:lnTo>
                    <a:pt x="0" y="538"/>
                  </a:lnTo>
                  <a:lnTo>
                    <a:pt x="210" y="621"/>
                  </a:lnTo>
                  <a:lnTo>
                    <a:pt x="317" y="619"/>
                  </a:lnTo>
                  <a:lnTo>
                    <a:pt x="422" y="610"/>
                  </a:lnTo>
                  <a:lnTo>
                    <a:pt x="512" y="580"/>
                  </a:lnTo>
                  <a:lnTo>
                    <a:pt x="600" y="537"/>
                  </a:lnTo>
                  <a:lnTo>
                    <a:pt x="643" y="515"/>
                  </a:lnTo>
                  <a:lnTo>
                    <a:pt x="525" y="295"/>
                  </a:lnTo>
                  <a:lnTo>
                    <a:pt x="539" y="259"/>
                  </a:lnTo>
                  <a:lnTo>
                    <a:pt x="552" y="190"/>
                  </a:lnTo>
                  <a:lnTo>
                    <a:pt x="550" y="144"/>
                  </a:lnTo>
                  <a:lnTo>
                    <a:pt x="519" y="76"/>
                  </a:lnTo>
                  <a:lnTo>
                    <a:pt x="498" y="0"/>
                  </a:lnTo>
                  <a:lnTo>
                    <a:pt x="9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Freeform 145">
              <a:extLst>
                <a:ext uri="{FF2B5EF4-FFF2-40B4-BE49-F238E27FC236}">
                  <a16:creationId xmlns:a16="http://schemas.microsoft.com/office/drawing/2014/main" id="{50137EF2-782D-4041-B664-74F1FDDD1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3200"/>
              <a:ext cx="120" cy="118"/>
            </a:xfrm>
            <a:custGeom>
              <a:avLst/>
              <a:gdLst>
                <a:gd name="T0" fmla="*/ 16 w 238"/>
                <a:gd name="T1" fmla="*/ 32 h 235"/>
                <a:gd name="T2" fmla="*/ 16 w 238"/>
                <a:gd name="T3" fmla="*/ 32 h 235"/>
                <a:gd name="T4" fmla="*/ 18 w 238"/>
                <a:gd name="T5" fmla="*/ 32 h 235"/>
                <a:gd name="T6" fmla="*/ 25 w 238"/>
                <a:gd name="T7" fmla="*/ 32 h 235"/>
                <a:gd name="T8" fmla="*/ 33 w 238"/>
                <a:gd name="T9" fmla="*/ 33 h 235"/>
                <a:gd name="T10" fmla="*/ 43 w 238"/>
                <a:gd name="T11" fmla="*/ 34 h 235"/>
                <a:gd name="T12" fmla="*/ 55 w 238"/>
                <a:gd name="T13" fmla="*/ 38 h 235"/>
                <a:gd name="T14" fmla="*/ 69 w 238"/>
                <a:gd name="T15" fmla="*/ 41 h 235"/>
                <a:gd name="T16" fmla="*/ 84 w 238"/>
                <a:gd name="T17" fmla="*/ 47 h 235"/>
                <a:gd name="T18" fmla="*/ 100 w 238"/>
                <a:gd name="T19" fmla="*/ 55 h 235"/>
                <a:gd name="T20" fmla="*/ 116 w 238"/>
                <a:gd name="T21" fmla="*/ 66 h 235"/>
                <a:gd name="T22" fmla="*/ 131 w 238"/>
                <a:gd name="T23" fmla="*/ 78 h 235"/>
                <a:gd name="T24" fmla="*/ 147 w 238"/>
                <a:gd name="T25" fmla="*/ 93 h 235"/>
                <a:gd name="T26" fmla="*/ 162 w 238"/>
                <a:gd name="T27" fmla="*/ 112 h 235"/>
                <a:gd name="T28" fmla="*/ 175 w 238"/>
                <a:gd name="T29" fmla="*/ 134 h 235"/>
                <a:gd name="T30" fmla="*/ 187 w 238"/>
                <a:gd name="T31" fmla="*/ 159 h 235"/>
                <a:gd name="T32" fmla="*/ 198 w 238"/>
                <a:gd name="T33" fmla="*/ 189 h 235"/>
                <a:gd name="T34" fmla="*/ 206 w 238"/>
                <a:gd name="T35" fmla="*/ 222 h 235"/>
                <a:gd name="T36" fmla="*/ 206 w 238"/>
                <a:gd name="T37" fmla="*/ 222 h 235"/>
                <a:gd name="T38" fmla="*/ 208 w 238"/>
                <a:gd name="T39" fmla="*/ 228 h 235"/>
                <a:gd name="T40" fmla="*/ 213 w 238"/>
                <a:gd name="T41" fmla="*/ 233 h 235"/>
                <a:gd name="T42" fmla="*/ 218 w 238"/>
                <a:gd name="T43" fmla="*/ 235 h 235"/>
                <a:gd name="T44" fmla="*/ 224 w 238"/>
                <a:gd name="T45" fmla="*/ 235 h 235"/>
                <a:gd name="T46" fmla="*/ 230 w 238"/>
                <a:gd name="T47" fmla="*/ 233 h 235"/>
                <a:gd name="T48" fmla="*/ 235 w 238"/>
                <a:gd name="T49" fmla="*/ 229 h 235"/>
                <a:gd name="T50" fmla="*/ 238 w 238"/>
                <a:gd name="T51" fmla="*/ 223 h 235"/>
                <a:gd name="T52" fmla="*/ 238 w 238"/>
                <a:gd name="T53" fmla="*/ 216 h 235"/>
                <a:gd name="T54" fmla="*/ 238 w 238"/>
                <a:gd name="T55" fmla="*/ 216 h 235"/>
                <a:gd name="T56" fmla="*/ 229 w 238"/>
                <a:gd name="T57" fmla="*/ 178 h 235"/>
                <a:gd name="T58" fmla="*/ 216 w 238"/>
                <a:gd name="T59" fmla="*/ 144 h 235"/>
                <a:gd name="T60" fmla="*/ 202 w 238"/>
                <a:gd name="T61" fmla="*/ 115 h 235"/>
                <a:gd name="T62" fmla="*/ 185 w 238"/>
                <a:gd name="T63" fmla="*/ 90 h 235"/>
                <a:gd name="T64" fmla="*/ 168 w 238"/>
                <a:gd name="T65" fmla="*/ 69 h 235"/>
                <a:gd name="T66" fmla="*/ 149 w 238"/>
                <a:gd name="T67" fmla="*/ 52 h 235"/>
                <a:gd name="T68" fmla="*/ 130 w 238"/>
                <a:gd name="T69" fmla="*/ 38 h 235"/>
                <a:gd name="T70" fmla="*/ 111 w 238"/>
                <a:gd name="T71" fmla="*/ 26 h 235"/>
                <a:gd name="T72" fmla="*/ 93 w 238"/>
                <a:gd name="T73" fmla="*/ 17 h 235"/>
                <a:gd name="T74" fmla="*/ 76 w 238"/>
                <a:gd name="T75" fmla="*/ 10 h 235"/>
                <a:gd name="T76" fmla="*/ 58 w 238"/>
                <a:gd name="T77" fmla="*/ 6 h 235"/>
                <a:gd name="T78" fmla="*/ 45 w 238"/>
                <a:gd name="T79" fmla="*/ 3 h 235"/>
                <a:gd name="T80" fmla="*/ 32 w 238"/>
                <a:gd name="T81" fmla="*/ 1 h 235"/>
                <a:gd name="T82" fmla="*/ 23 w 238"/>
                <a:gd name="T83" fmla="*/ 0 h 235"/>
                <a:gd name="T84" fmla="*/ 17 w 238"/>
                <a:gd name="T85" fmla="*/ 0 h 235"/>
                <a:gd name="T86" fmla="*/ 15 w 238"/>
                <a:gd name="T87" fmla="*/ 0 h 235"/>
                <a:gd name="T88" fmla="*/ 15 w 238"/>
                <a:gd name="T89" fmla="*/ 0 h 235"/>
                <a:gd name="T90" fmla="*/ 9 w 238"/>
                <a:gd name="T91" fmla="*/ 1 h 235"/>
                <a:gd name="T92" fmla="*/ 4 w 238"/>
                <a:gd name="T93" fmla="*/ 4 h 235"/>
                <a:gd name="T94" fmla="*/ 1 w 238"/>
                <a:gd name="T95" fmla="*/ 9 h 235"/>
                <a:gd name="T96" fmla="*/ 0 w 238"/>
                <a:gd name="T97" fmla="*/ 16 h 235"/>
                <a:gd name="T98" fmla="*/ 1 w 238"/>
                <a:gd name="T99" fmla="*/ 23 h 235"/>
                <a:gd name="T100" fmla="*/ 4 w 238"/>
                <a:gd name="T101" fmla="*/ 28 h 235"/>
                <a:gd name="T102" fmla="*/ 9 w 238"/>
                <a:gd name="T103" fmla="*/ 31 h 235"/>
                <a:gd name="T104" fmla="*/ 16 w 238"/>
                <a:gd name="T105" fmla="*/ 32 h 235"/>
                <a:gd name="T106" fmla="*/ 16 w 238"/>
                <a:gd name="T107" fmla="*/ 32 h 2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8"/>
                <a:gd name="T163" fmla="*/ 0 h 235"/>
                <a:gd name="T164" fmla="*/ 238 w 238"/>
                <a:gd name="T165" fmla="*/ 235 h 23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8" h="235">
                  <a:moveTo>
                    <a:pt x="16" y="32"/>
                  </a:moveTo>
                  <a:lnTo>
                    <a:pt x="16" y="32"/>
                  </a:lnTo>
                  <a:lnTo>
                    <a:pt x="18" y="32"/>
                  </a:lnTo>
                  <a:lnTo>
                    <a:pt x="25" y="32"/>
                  </a:lnTo>
                  <a:lnTo>
                    <a:pt x="33" y="33"/>
                  </a:lnTo>
                  <a:lnTo>
                    <a:pt x="43" y="34"/>
                  </a:lnTo>
                  <a:lnTo>
                    <a:pt x="55" y="38"/>
                  </a:lnTo>
                  <a:lnTo>
                    <a:pt x="69" y="41"/>
                  </a:lnTo>
                  <a:lnTo>
                    <a:pt x="84" y="47"/>
                  </a:lnTo>
                  <a:lnTo>
                    <a:pt x="100" y="55"/>
                  </a:lnTo>
                  <a:lnTo>
                    <a:pt x="116" y="66"/>
                  </a:lnTo>
                  <a:lnTo>
                    <a:pt x="131" y="78"/>
                  </a:lnTo>
                  <a:lnTo>
                    <a:pt x="147" y="93"/>
                  </a:lnTo>
                  <a:lnTo>
                    <a:pt x="162" y="112"/>
                  </a:lnTo>
                  <a:lnTo>
                    <a:pt x="175" y="134"/>
                  </a:lnTo>
                  <a:lnTo>
                    <a:pt x="187" y="159"/>
                  </a:lnTo>
                  <a:lnTo>
                    <a:pt x="198" y="189"/>
                  </a:lnTo>
                  <a:lnTo>
                    <a:pt x="206" y="222"/>
                  </a:lnTo>
                  <a:lnTo>
                    <a:pt x="208" y="228"/>
                  </a:lnTo>
                  <a:lnTo>
                    <a:pt x="213" y="233"/>
                  </a:lnTo>
                  <a:lnTo>
                    <a:pt x="218" y="235"/>
                  </a:lnTo>
                  <a:lnTo>
                    <a:pt x="224" y="235"/>
                  </a:lnTo>
                  <a:lnTo>
                    <a:pt x="230" y="233"/>
                  </a:lnTo>
                  <a:lnTo>
                    <a:pt x="235" y="229"/>
                  </a:lnTo>
                  <a:lnTo>
                    <a:pt x="238" y="223"/>
                  </a:lnTo>
                  <a:lnTo>
                    <a:pt x="238" y="216"/>
                  </a:lnTo>
                  <a:lnTo>
                    <a:pt x="229" y="178"/>
                  </a:lnTo>
                  <a:lnTo>
                    <a:pt x="216" y="144"/>
                  </a:lnTo>
                  <a:lnTo>
                    <a:pt x="202" y="115"/>
                  </a:lnTo>
                  <a:lnTo>
                    <a:pt x="185" y="90"/>
                  </a:lnTo>
                  <a:lnTo>
                    <a:pt x="168" y="69"/>
                  </a:lnTo>
                  <a:lnTo>
                    <a:pt x="149" y="52"/>
                  </a:lnTo>
                  <a:lnTo>
                    <a:pt x="130" y="38"/>
                  </a:lnTo>
                  <a:lnTo>
                    <a:pt x="111" y="26"/>
                  </a:lnTo>
                  <a:lnTo>
                    <a:pt x="93" y="17"/>
                  </a:lnTo>
                  <a:lnTo>
                    <a:pt x="76" y="10"/>
                  </a:lnTo>
                  <a:lnTo>
                    <a:pt x="58" y="6"/>
                  </a:lnTo>
                  <a:lnTo>
                    <a:pt x="45" y="3"/>
                  </a:lnTo>
                  <a:lnTo>
                    <a:pt x="32" y="1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3"/>
                  </a:lnTo>
                  <a:lnTo>
                    <a:pt x="4" y="28"/>
                  </a:lnTo>
                  <a:lnTo>
                    <a:pt x="9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Freeform 146">
              <a:extLst>
                <a:ext uri="{FF2B5EF4-FFF2-40B4-BE49-F238E27FC236}">
                  <a16:creationId xmlns:a16="http://schemas.microsoft.com/office/drawing/2014/main" id="{F09A740B-F6A3-4601-A89D-668FB9691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" y="3322"/>
              <a:ext cx="218" cy="208"/>
            </a:xfrm>
            <a:custGeom>
              <a:avLst/>
              <a:gdLst>
                <a:gd name="T0" fmla="*/ 291 w 435"/>
                <a:gd name="T1" fmla="*/ 0 h 416"/>
                <a:gd name="T2" fmla="*/ 0 w 435"/>
                <a:gd name="T3" fmla="*/ 208 h 416"/>
                <a:gd name="T4" fmla="*/ 145 w 435"/>
                <a:gd name="T5" fmla="*/ 416 h 416"/>
                <a:gd name="T6" fmla="*/ 435 w 435"/>
                <a:gd name="T7" fmla="*/ 206 h 416"/>
                <a:gd name="T8" fmla="*/ 291 w 435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5"/>
                <a:gd name="T16" fmla="*/ 0 h 416"/>
                <a:gd name="T17" fmla="*/ 435 w 435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5" h="416">
                  <a:moveTo>
                    <a:pt x="291" y="0"/>
                  </a:moveTo>
                  <a:lnTo>
                    <a:pt x="0" y="208"/>
                  </a:lnTo>
                  <a:lnTo>
                    <a:pt x="145" y="416"/>
                  </a:lnTo>
                  <a:lnTo>
                    <a:pt x="435" y="206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Freeform 147">
              <a:extLst>
                <a:ext uri="{FF2B5EF4-FFF2-40B4-BE49-F238E27FC236}">
                  <a16:creationId xmlns:a16="http://schemas.microsoft.com/office/drawing/2014/main" id="{D004A6FF-C8E6-47D9-AB34-E73DDFB68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" y="3344"/>
              <a:ext cx="173" cy="163"/>
            </a:xfrm>
            <a:custGeom>
              <a:avLst/>
              <a:gdLst>
                <a:gd name="T0" fmla="*/ 0 w 346"/>
                <a:gd name="T1" fmla="*/ 172 h 326"/>
                <a:gd name="T2" fmla="*/ 238 w 346"/>
                <a:gd name="T3" fmla="*/ 0 h 326"/>
                <a:gd name="T4" fmla="*/ 346 w 346"/>
                <a:gd name="T5" fmla="*/ 154 h 326"/>
                <a:gd name="T6" fmla="*/ 107 w 346"/>
                <a:gd name="T7" fmla="*/ 326 h 326"/>
                <a:gd name="T8" fmla="*/ 0 w 346"/>
                <a:gd name="T9" fmla="*/ 172 h 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6"/>
                <a:gd name="T16" fmla="*/ 0 h 326"/>
                <a:gd name="T17" fmla="*/ 346 w 346"/>
                <a:gd name="T18" fmla="*/ 326 h 3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6" h="326">
                  <a:moveTo>
                    <a:pt x="0" y="172"/>
                  </a:moveTo>
                  <a:lnTo>
                    <a:pt x="238" y="0"/>
                  </a:lnTo>
                  <a:lnTo>
                    <a:pt x="346" y="154"/>
                  </a:lnTo>
                  <a:lnTo>
                    <a:pt x="107" y="326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Freeform 148">
              <a:extLst>
                <a:ext uri="{FF2B5EF4-FFF2-40B4-BE49-F238E27FC236}">
                  <a16:creationId xmlns:a16="http://schemas.microsoft.com/office/drawing/2014/main" id="{5C346A6A-E104-4D7C-B152-703FB9B14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" y="3396"/>
              <a:ext cx="50" cy="65"/>
            </a:xfrm>
            <a:custGeom>
              <a:avLst/>
              <a:gdLst>
                <a:gd name="T0" fmla="*/ 3 w 101"/>
                <a:gd name="T1" fmla="*/ 25 h 130"/>
                <a:gd name="T2" fmla="*/ 72 w 101"/>
                <a:gd name="T3" fmla="*/ 123 h 130"/>
                <a:gd name="T4" fmla="*/ 72 w 101"/>
                <a:gd name="T5" fmla="*/ 123 h 130"/>
                <a:gd name="T6" fmla="*/ 76 w 101"/>
                <a:gd name="T7" fmla="*/ 127 h 130"/>
                <a:gd name="T8" fmla="*/ 82 w 101"/>
                <a:gd name="T9" fmla="*/ 130 h 130"/>
                <a:gd name="T10" fmla="*/ 88 w 101"/>
                <a:gd name="T11" fmla="*/ 130 h 130"/>
                <a:gd name="T12" fmla="*/ 94 w 101"/>
                <a:gd name="T13" fmla="*/ 127 h 130"/>
                <a:gd name="T14" fmla="*/ 98 w 101"/>
                <a:gd name="T15" fmla="*/ 123 h 130"/>
                <a:gd name="T16" fmla="*/ 101 w 101"/>
                <a:gd name="T17" fmla="*/ 116 h 130"/>
                <a:gd name="T18" fmla="*/ 101 w 101"/>
                <a:gd name="T19" fmla="*/ 110 h 130"/>
                <a:gd name="T20" fmla="*/ 98 w 101"/>
                <a:gd name="T21" fmla="*/ 104 h 130"/>
                <a:gd name="T22" fmla="*/ 98 w 101"/>
                <a:gd name="T23" fmla="*/ 104 h 130"/>
                <a:gd name="T24" fmla="*/ 29 w 101"/>
                <a:gd name="T25" fmla="*/ 6 h 130"/>
                <a:gd name="T26" fmla="*/ 29 w 101"/>
                <a:gd name="T27" fmla="*/ 6 h 130"/>
                <a:gd name="T28" fmla="*/ 25 w 101"/>
                <a:gd name="T29" fmla="*/ 2 h 130"/>
                <a:gd name="T30" fmla="*/ 19 w 101"/>
                <a:gd name="T31" fmla="*/ 0 h 130"/>
                <a:gd name="T32" fmla="*/ 13 w 101"/>
                <a:gd name="T33" fmla="*/ 0 h 130"/>
                <a:gd name="T34" fmla="*/ 6 w 101"/>
                <a:gd name="T35" fmla="*/ 2 h 130"/>
                <a:gd name="T36" fmla="*/ 2 w 101"/>
                <a:gd name="T37" fmla="*/ 6 h 130"/>
                <a:gd name="T38" fmla="*/ 0 w 101"/>
                <a:gd name="T39" fmla="*/ 12 h 130"/>
                <a:gd name="T40" fmla="*/ 0 w 101"/>
                <a:gd name="T41" fmla="*/ 19 h 130"/>
                <a:gd name="T42" fmla="*/ 3 w 101"/>
                <a:gd name="T43" fmla="*/ 25 h 130"/>
                <a:gd name="T44" fmla="*/ 3 w 101"/>
                <a:gd name="T45" fmla="*/ 25 h 1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1"/>
                <a:gd name="T70" fmla="*/ 0 h 130"/>
                <a:gd name="T71" fmla="*/ 101 w 101"/>
                <a:gd name="T72" fmla="*/ 130 h 13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1" h="130">
                  <a:moveTo>
                    <a:pt x="3" y="25"/>
                  </a:moveTo>
                  <a:lnTo>
                    <a:pt x="72" y="123"/>
                  </a:lnTo>
                  <a:lnTo>
                    <a:pt x="76" y="127"/>
                  </a:lnTo>
                  <a:lnTo>
                    <a:pt x="82" y="130"/>
                  </a:lnTo>
                  <a:lnTo>
                    <a:pt x="88" y="130"/>
                  </a:lnTo>
                  <a:lnTo>
                    <a:pt x="94" y="127"/>
                  </a:lnTo>
                  <a:lnTo>
                    <a:pt x="98" y="123"/>
                  </a:lnTo>
                  <a:lnTo>
                    <a:pt x="101" y="116"/>
                  </a:lnTo>
                  <a:lnTo>
                    <a:pt x="101" y="110"/>
                  </a:lnTo>
                  <a:lnTo>
                    <a:pt x="98" y="104"/>
                  </a:lnTo>
                  <a:lnTo>
                    <a:pt x="29" y="6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Freeform 149">
              <a:extLst>
                <a:ext uri="{FF2B5EF4-FFF2-40B4-BE49-F238E27FC236}">
                  <a16:creationId xmlns:a16="http://schemas.microsoft.com/office/drawing/2014/main" id="{36374928-9869-4B71-9EC3-A6D44A449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" y="3354"/>
              <a:ext cx="50" cy="65"/>
            </a:xfrm>
            <a:custGeom>
              <a:avLst/>
              <a:gdLst>
                <a:gd name="T0" fmla="*/ 3 w 101"/>
                <a:gd name="T1" fmla="*/ 26 h 130"/>
                <a:gd name="T2" fmla="*/ 72 w 101"/>
                <a:gd name="T3" fmla="*/ 124 h 130"/>
                <a:gd name="T4" fmla="*/ 72 w 101"/>
                <a:gd name="T5" fmla="*/ 124 h 130"/>
                <a:gd name="T6" fmla="*/ 76 w 101"/>
                <a:gd name="T7" fmla="*/ 128 h 130"/>
                <a:gd name="T8" fmla="*/ 82 w 101"/>
                <a:gd name="T9" fmla="*/ 130 h 130"/>
                <a:gd name="T10" fmla="*/ 88 w 101"/>
                <a:gd name="T11" fmla="*/ 129 h 130"/>
                <a:gd name="T12" fmla="*/ 94 w 101"/>
                <a:gd name="T13" fmla="*/ 127 h 130"/>
                <a:gd name="T14" fmla="*/ 98 w 101"/>
                <a:gd name="T15" fmla="*/ 122 h 130"/>
                <a:gd name="T16" fmla="*/ 101 w 101"/>
                <a:gd name="T17" fmla="*/ 117 h 130"/>
                <a:gd name="T18" fmla="*/ 101 w 101"/>
                <a:gd name="T19" fmla="*/ 111 h 130"/>
                <a:gd name="T20" fmla="*/ 98 w 101"/>
                <a:gd name="T21" fmla="*/ 105 h 130"/>
                <a:gd name="T22" fmla="*/ 98 w 101"/>
                <a:gd name="T23" fmla="*/ 105 h 130"/>
                <a:gd name="T24" fmla="*/ 29 w 101"/>
                <a:gd name="T25" fmla="*/ 7 h 130"/>
                <a:gd name="T26" fmla="*/ 29 w 101"/>
                <a:gd name="T27" fmla="*/ 7 h 130"/>
                <a:gd name="T28" fmla="*/ 25 w 101"/>
                <a:gd name="T29" fmla="*/ 3 h 130"/>
                <a:gd name="T30" fmla="*/ 19 w 101"/>
                <a:gd name="T31" fmla="*/ 0 h 130"/>
                <a:gd name="T32" fmla="*/ 13 w 101"/>
                <a:gd name="T33" fmla="*/ 0 h 130"/>
                <a:gd name="T34" fmla="*/ 7 w 101"/>
                <a:gd name="T35" fmla="*/ 3 h 130"/>
                <a:gd name="T36" fmla="*/ 3 w 101"/>
                <a:gd name="T37" fmla="*/ 7 h 130"/>
                <a:gd name="T38" fmla="*/ 0 w 101"/>
                <a:gd name="T39" fmla="*/ 13 h 130"/>
                <a:gd name="T40" fmla="*/ 0 w 101"/>
                <a:gd name="T41" fmla="*/ 20 h 130"/>
                <a:gd name="T42" fmla="*/ 3 w 101"/>
                <a:gd name="T43" fmla="*/ 26 h 130"/>
                <a:gd name="T44" fmla="*/ 3 w 101"/>
                <a:gd name="T45" fmla="*/ 26 h 1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1"/>
                <a:gd name="T70" fmla="*/ 0 h 130"/>
                <a:gd name="T71" fmla="*/ 101 w 101"/>
                <a:gd name="T72" fmla="*/ 130 h 13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1" h="130">
                  <a:moveTo>
                    <a:pt x="3" y="26"/>
                  </a:moveTo>
                  <a:lnTo>
                    <a:pt x="72" y="124"/>
                  </a:lnTo>
                  <a:lnTo>
                    <a:pt x="76" y="128"/>
                  </a:lnTo>
                  <a:lnTo>
                    <a:pt x="82" y="130"/>
                  </a:lnTo>
                  <a:lnTo>
                    <a:pt x="88" y="129"/>
                  </a:lnTo>
                  <a:lnTo>
                    <a:pt x="94" y="127"/>
                  </a:lnTo>
                  <a:lnTo>
                    <a:pt x="98" y="122"/>
                  </a:lnTo>
                  <a:lnTo>
                    <a:pt x="101" y="117"/>
                  </a:lnTo>
                  <a:lnTo>
                    <a:pt x="101" y="111"/>
                  </a:lnTo>
                  <a:lnTo>
                    <a:pt x="98" y="105"/>
                  </a:lnTo>
                  <a:lnTo>
                    <a:pt x="29" y="7"/>
                  </a:lnTo>
                  <a:lnTo>
                    <a:pt x="25" y="3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7" y="3"/>
                  </a:lnTo>
                  <a:lnTo>
                    <a:pt x="3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Freeform 150">
              <a:extLst>
                <a:ext uri="{FF2B5EF4-FFF2-40B4-BE49-F238E27FC236}">
                  <a16:creationId xmlns:a16="http://schemas.microsoft.com/office/drawing/2014/main" id="{EF3219C7-55E1-4168-A9B7-455F5D5DC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" y="3372"/>
              <a:ext cx="23" cy="43"/>
            </a:xfrm>
            <a:custGeom>
              <a:avLst/>
              <a:gdLst>
                <a:gd name="T0" fmla="*/ 44 w 45"/>
                <a:gd name="T1" fmla="*/ 61 h 87"/>
                <a:gd name="T2" fmla="*/ 45 w 45"/>
                <a:gd name="T3" fmla="*/ 61 h 87"/>
                <a:gd name="T4" fmla="*/ 42 w 45"/>
                <a:gd name="T5" fmla="*/ 58 h 87"/>
                <a:gd name="T6" fmla="*/ 37 w 45"/>
                <a:gd name="T7" fmla="*/ 47 h 87"/>
                <a:gd name="T8" fmla="*/ 32 w 45"/>
                <a:gd name="T9" fmla="*/ 30 h 87"/>
                <a:gd name="T10" fmla="*/ 32 w 45"/>
                <a:gd name="T11" fmla="*/ 4 h 87"/>
                <a:gd name="T12" fmla="*/ 0 w 45"/>
                <a:gd name="T13" fmla="*/ 0 h 87"/>
                <a:gd name="T14" fmla="*/ 0 w 45"/>
                <a:gd name="T15" fmla="*/ 38 h 87"/>
                <a:gd name="T16" fmla="*/ 8 w 45"/>
                <a:gd name="T17" fmla="*/ 64 h 87"/>
                <a:gd name="T18" fmla="*/ 19 w 45"/>
                <a:gd name="T19" fmla="*/ 80 h 87"/>
                <a:gd name="T20" fmla="*/ 24 w 45"/>
                <a:gd name="T21" fmla="*/ 87 h 87"/>
                <a:gd name="T22" fmla="*/ 44 w 45"/>
                <a:gd name="T23" fmla="*/ 61 h 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87"/>
                <a:gd name="T38" fmla="*/ 45 w 45"/>
                <a:gd name="T39" fmla="*/ 87 h 8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87">
                  <a:moveTo>
                    <a:pt x="44" y="61"/>
                  </a:moveTo>
                  <a:lnTo>
                    <a:pt x="45" y="61"/>
                  </a:lnTo>
                  <a:lnTo>
                    <a:pt x="42" y="58"/>
                  </a:lnTo>
                  <a:lnTo>
                    <a:pt x="37" y="47"/>
                  </a:lnTo>
                  <a:lnTo>
                    <a:pt x="32" y="30"/>
                  </a:lnTo>
                  <a:lnTo>
                    <a:pt x="32" y="4"/>
                  </a:lnTo>
                  <a:lnTo>
                    <a:pt x="0" y="0"/>
                  </a:lnTo>
                  <a:lnTo>
                    <a:pt x="0" y="38"/>
                  </a:lnTo>
                  <a:lnTo>
                    <a:pt x="8" y="64"/>
                  </a:lnTo>
                  <a:lnTo>
                    <a:pt x="19" y="80"/>
                  </a:lnTo>
                  <a:lnTo>
                    <a:pt x="24" y="87"/>
                  </a:lnTo>
                  <a:lnTo>
                    <a:pt x="44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Freeform 151">
              <a:extLst>
                <a:ext uri="{FF2B5EF4-FFF2-40B4-BE49-F238E27FC236}">
                  <a16:creationId xmlns:a16="http://schemas.microsoft.com/office/drawing/2014/main" id="{6BBB36E2-E731-45D6-8505-8CD6D17F4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" y="3327"/>
              <a:ext cx="40" cy="32"/>
            </a:xfrm>
            <a:custGeom>
              <a:avLst/>
              <a:gdLst>
                <a:gd name="T0" fmla="*/ 81 w 81"/>
                <a:gd name="T1" fmla="*/ 53 h 64"/>
                <a:gd name="T2" fmla="*/ 80 w 81"/>
                <a:gd name="T3" fmla="*/ 51 h 64"/>
                <a:gd name="T4" fmla="*/ 77 w 81"/>
                <a:gd name="T5" fmla="*/ 45 h 64"/>
                <a:gd name="T6" fmla="*/ 73 w 81"/>
                <a:gd name="T7" fmla="*/ 39 h 64"/>
                <a:gd name="T8" fmla="*/ 66 w 81"/>
                <a:gd name="T9" fmla="*/ 31 h 64"/>
                <a:gd name="T10" fmla="*/ 57 w 81"/>
                <a:gd name="T11" fmla="*/ 22 h 64"/>
                <a:gd name="T12" fmla="*/ 44 w 81"/>
                <a:gd name="T13" fmla="*/ 14 h 64"/>
                <a:gd name="T14" fmla="*/ 28 w 81"/>
                <a:gd name="T15" fmla="*/ 7 h 64"/>
                <a:gd name="T16" fmla="*/ 8 w 81"/>
                <a:gd name="T17" fmla="*/ 0 h 64"/>
                <a:gd name="T18" fmla="*/ 0 w 81"/>
                <a:gd name="T19" fmla="*/ 31 h 64"/>
                <a:gd name="T20" fmla="*/ 14 w 81"/>
                <a:gd name="T21" fmla="*/ 36 h 64"/>
                <a:gd name="T22" fmla="*/ 26 w 81"/>
                <a:gd name="T23" fmla="*/ 41 h 64"/>
                <a:gd name="T24" fmla="*/ 34 w 81"/>
                <a:gd name="T25" fmla="*/ 46 h 64"/>
                <a:gd name="T26" fmla="*/ 40 w 81"/>
                <a:gd name="T27" fmla="*/ 51 h 64"/>
                <a:gd name="T28" fmla="*/ 45 w 81"/>
                <a:gd name="T29" fmla="*/ 56 h 64"/>
                <a:gd name="T30" fmla="*/ 47 w 81"/>
                <a:gd name="T31" fmla="*/ 59 h 64"/>
                <a:gd name="T32" fmla="*/ 50 w 81"/>
                <a:gd name="T33" fmla="*/ 63 h 64"/>
                <a:gd name="T34" fmla="*/ 50 w 81"/>
                <a:gd name="T35" fmla="*/ 64 h 64"/>
                <a:gd name="T36" fmla="*/ 81 w 81"/>
                <a:gd name="T37" fmla="*/ 53 h 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64"/>
                <a:gd name="T59" fmla="*/ 81 w 81"/>
                <a:gd name="T60" fmla="*/ 64 h 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64">
                  <a:moveTo>
                    <a:pt x="81" y="53"/>
                  </a:moveTo>
                  <a:lnTo>
                    <a:pt x="80" y="51"/>
                  </a:lnTo>
                  <a:lnTo>
                    <a:pt x="77" y="45"/>
                  </a:lnTo>
                  <a:lnTo>
                    <a:pt x="73" y="39"/>
                  </a:lnTo>
                  <a:lnTo>
                    <a:pt x="66" y="31"/>
                  </a:lnTo>
                  <a:lnTo>
                    <a:pt x="57" y="22"/>
                  </a:lnTo>
                  <a:lnTo>
                    <a:pt x="44" y="14"/>
                  </a:lnTo>
                  <a:lnTo>
                    <a:pt x="28" y="7"/>
                  </a:lnTo>
                  <a:lnTo>
                    <a:pt x="8" y="0"/>
                  </a:lnTo>
                  <a:lnTo>
                    <a:pt x="0" y="31"/>
                  </a:lnTo>
                  <a:lnTo>
                    <a:pt x="14" y="36"/>
                  </a:lnTo>
                  <a:lnTo>
                    <a:pt x="26" y="41"/>
                  </a:lnTo>
                  <a:lnTo>
                    <a:pt x="34" y="46"/>
                  </a:lnTo>
                  <a:lnTo>
                    <a:pt x="40" y="51"/>
                  </a:lnTo>
                  <a:lnTo>
                    <a:pt x="45" y="56"/>
                  </a:lnTo>
                  <a:lnTo>
                    <a:pt x="47" y="59"/>
                  </a:lnTo>
                  <a:lnTo>
                    <a:pt x="50" y="63"/>
                  </a:lnTo>
                  <a:lnTo>
                    <a:pt x="50" y="64"/>
                  </a:lnTo>
                  <a:lnTo>
                    <a:pt x="81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Freeform 152">
              <a:extLst>
                <a:ext uri="{FF2B5EF4-FFF2-40B4-BE49-F238E27FC236}">
                  <a16:creationId xmlns:a16="http://schemas.microsoft.com/office/drawing/2014/main" id="{43CFEBC0-D4D9-42A2-8341-C27B9B4C8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" y="2893"/>
              <a:ext cx="245" cy="256"/>
            </a:xfrm>
            <a:custGeom>
              <a:avLst/>
              <a:gdLst>
                <a:gd name="T0" fmla="*/ 30 w 491"/>
                <a:gd name="T1" fmla="*/ 213 h 511"/>
                <a:gd name="T2" fmla="*/ 8 w 491"/>
                <a:gd name="T3" fmla="*/ 173 h 511"/>
                <a:gd name="T4" fmla="*/ 0 w 491"/>
                <a:gd name="T5" fmla="*/ 105 h 511"/>
                <a:gd name="T6" fmla="*/ 16 w 491"/>
                <a:gd name="T7" fmla="*/ 47 h 511"/>
                <a:gd name="T8" fmla="*/ 61 w 491"/>
                <a:gd name="T9" fmla="*/ 19 h 511"/>
                <a:gd name="T10" fmla="*/ 114 w 491"/>
                <a:gd name="T11" fmla="*/ 0 h 511"/>
                <a:gd name="T12" fmla="*/ 196 w 491"/>
                <a:gd name="T13" fmla="*/ 6 h 511"/>
                <a:gd name="T14" fmla="*/ 272 w 491"/>
                <a:gd name="T15" fmla="*/ 40 h 511"/>
                <a:gd name="T16" fmla="*/ 329 w 491"/>
                <a:gd name="T17" fmla="*/ 106 h 511"/>
                <a:gd name="T18" fmla="*/ 355 w 491"/>
                <a:gd name="T19" fmla="*/ 166 h 511"/>
                <a:gd name="T20" fmla="*/ 374 w 491"/>
                <a:gd name="T21" fmla="*/ 259 h 511"/>
                <a:gd name="T22" fmla="*/ 389 w 491"/>
                <a:gd name="T23" fmla="*/ 321 h 511"/>
                <a:gd name="T24" fmla="*/ 396 w 491"/>
                <a:gd name="T25" fmla="*/ 351 h 511"/>
                <a:gd name="T26" fmla="*/ 415 w 491"/>
                <a:gd name="T27" fmla="*/ 364 h 511"/>
                <a:gd name="T28" fmla="*/ 450 w 491"/>
                <a:gd name="T29" fmla="*/ 348 h 511"/>
                <a:gd name="T30" fmla="*/ 481 w 491"/>
                <a:gd name="T31" fmla="*/ 326 h 511"/>
                <a:gd name="T32" fmla="*/ 482 w 491"/>
                <a:gd name="T33" fmla="*/ 327 h 511"/>
                <a:gd name="T34" fmla="*/ 484 w 491"/>
                <a:gd name="T35" fmla="*/ 332 h 511"/>
                <a:gd name="T36" fmla="*/ 486 w 491"/>
                <a:gd name="T37" fmla="*/ 337 h 511"/>
                <a:gd name="T38" fmla="*/ 488 w 491"/>
                <a:gd name="T39" fmla="*/ 347 h 511"/>
                <a:gd name="T40" fmla="*/ 489 w 491"/>
                <a:gd name="T41" fmla="*/ 357 h 511"/>
                <a:gd name="T42" fmla="*/ 491 w 491"/>
                <a:gd name="T43" fmla="*/ 369 h 511"/>
                <a:gd name="T44" fmla="*/ 489 w 491"/>
                <a:gd name="T45" fmla="*/ 382 h 511"/>
                <a:gd name="T46" fmla="*/ 487 w 491"/>
                <a:gd name="T47" fmla="*/ 396 h 511"/>
                <a:gd name="T48" fmla="*/ 481 w 491"/>
                <a:gd name="T49" fmla="*/ 411 h 511"/>
                <a:gd name="T50" fmla="*/ 473 w 491"/>
                <a:gd name="T51" fmla="*/ 427 h 511"/>
                <a:gd name="T52" fmla="*/ 462 w 491"/>
                <a:gd name="T53" fmla="*/ 442 h 511"/>
                <a:gd name="T54" fmla="*/ 447 w 491"/>
                <a:gd name="T55" fmla="*/ 457 h 511"/>
                <a:gd name="T56" fmla="*/ 427 w 491"/>
                <a:gd name="T57" fmla="*/ 472 h 511"/>
                <a:gd name="T58" fmla="*/ 402 w 491"/>
                <a:gd name="T59" fmla="*/ 486 h 511"/>
                <a:gd name="T60" fmla="*/ 372 w 491"/>
                <a:gd name="T61" fmla="*/ 500 h 511"/>
                <a:gd name="T62" fmla="*/ 336 w 491"/>
                <a:gd name="T63" fmla="*/ 511 h 511"/>
                <a:gd name="T64" fmla="*/ 30 w 491"/>
                <a:gd name="T65" fmla="*/ 213 h 5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1"/>
                <a:gd name="T100" fmla="*/ 0 h 511"/>
                <a:gd name="T101" fmla="*/ 491 w 491"/>
                <a:gd name="T102" fmla="*/ 511 h 5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1" h="511">
                  <a:moveTo>
                    <a:pt x="30" y="213"/>
                  </a:moveTo>
                  <a:lnTo>
                    <a:pt x="8" y="173"/>
                  </a:lnTo>
                  <a:lnTo>
                    <a:pt x="0" y="105"/>
                  </a:lnTo>
                  <a:lnTo>
                    <a:pt x="16" y="47"/>
                  </a:lnTo>
                  <a:lnTo>
                    <a:pt x="61" y="19"/>
                  </a:lnTo>
                  <a:lnTo>
                    <a:pt x="114" y="0"/>
                  </a:lnTo>
                  <a:lnTo>
                    <a:pt x="196" y="6"/>
                  </a:lnTo>
                  <a:lnTo>
                    <a:pt x="272" y="40"/>
                  </a:lnTo>
                  <a:lnTo>
                    <a:pt x="329" y="106"/>
                  </a:lnTo>
                  <a:lnTo>
                    <a:pt x="355" y="166"/>
                  </a:lnTo>
                  <a:lnTo>
                    <a:pt x="374" y="259"/>
                  </a:lnTo>
                  <a:lnTo>
                    <a:pt x="389" y="321"/>
                  </a:lnTo>
                  <a:lnTo>
                    <a:pt x="396" y="351"/>
                  </a:lnTo>
                  <a:lnTo>
                    <a:pt x="415" y="364"/>
                  </a:lnTo>
                  <a:lnTo>
                    <a:pt x="450" y="348"/>
                  </a:lnTo>
                  <a:lnTo>
                    <a:pt x="481" y="326"/>
                  </a:lnTo>
                  <a:lnTo>
                    <a:pt x="482" y="327"/>
                  </a:lnTo>
                  <a:lnTo>
                    <a:pt x="484" y="332"/>
                  </a:lnTo>
                  <a:lnTo>
                    <a:pt x="486" y="337"/>
                  </a:lnTo>
                  <a:lnTo>
                    <a:pt x="488" y="347"/>
                  </a:lnTo>
                  <a:lnTo>
                    <a:pt x="489" y="357"/>
                  </a:lnTo>
                  <a:lnTo>
                    <a:pt x="491" y="369"/>
                  </a:lnTo>
                  <a:lnTo>
                    <a:pt x="489" y="382"/>
                  </a:lnTo>
                  <a:lnTo>
                    <a:pt x="487" y="396"/>
                  </a:lnTo>
                  <a:lnTo>
                    <a:pt x="481" y="411"/>
                  </a:lnTo>
                  <a:lnTo>
                    <a:pt x="473" y="427"/>
                  </a:lnTo>
                  <a:lnTo>
                    <a:pt x="462" y="442"/>
                  </a:lnTo>
                  <a:lnTo>
                    <a:pt x="447" y="457"/>
                  </a:lnTo>
                  <a:lnTo>
                    <a:pt x="427" y="472"/>
                  </a:lnTo>
                  <a:lnTo>
                    <a:pt x="402" y="486"/>
                  </a:lnTo>
                  <a:lnTo>
                    <a:pt x="372" y="500"/>
                  </a:lnTo>
                  <a:lnTo>
                    <a:pt x="336" y="511"/>
                  </a:lnTo>
                  <a:lnTo>
                    <a:pt x="30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Freeform 153">
              <a:extLst>
                <a:ext uri="{FF2B5EF4-FFF2-40B4-BE49-F238E27FC236}">
                  <a16:creationId xmlns:a16="http://schemas.microsoft.com/office/drawing/2014/main" id="{A32AFBEA-326B-41B8-A5AB-D23CE623F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2957"/>
              <a:ext cx="281" cy="319"/>
            </a:xfrm>
            <a:custGeom>
              <a:avLst/>
              <a:gdLst>
                <a:gd name="T0" fmla="*/ 315 w 562"/>
                <a:gd name="T1" fmla="*/ 7 h 638"/>
                <a:gd name="T2" fmla="*/ 188 w 562"/>
                <a:gd name="T3" fmla="*/ 37 h 638"/>
                <a:gd name="T4" fmla="*/ 180 w 562"/>
                <a:gd name="T5" fmla="*/ 55 h 638"/>
                <a:gd name="T6" fmla="*/ 162 w 562"/>
                <a:gd name="T7" fmla="*/ 102 h 638"/>
                <a:gd name="T8" fmla="*/ 139 w 562"/>
                <a:gd name="T9" fmla="*/ 161 h 638"/>
                <a:gd name="T10" fmla="*/ 121 w 562"/>
                <a:gd name="T11" fmla="*/ 215 h 638"/>
                <a:gd name="T12" fmla="*/ 107 w 562"/>
                <a:gd name="T13" fmla="*/ 212 h 638"/>
                <a:gd name="T14" fmla="*/ 73 w 562"/>
                <a:gd name="T15" fmla="*/ 206 h 638"/>
                <a:gd name="T16" fmla="*/ 35 w 562"/>
                <a:gd name="T17" fmla="*/ 205 h 638"/>
                <a:gd name="T18" fmla="*/ 9 w 562"/>
                <a:gd name="T19" fmla="*/ 217 h 638"/>
                <a:gd name="T20" fmla="*/ 3 w 562"/>
                <a:gd name="T21" fmla="*/ 231 h 638"/>
                <a:gd name="T22" fmla="*/ 0 w 562"/>
                <a:gd name="T23" fmla="*/ 261 h 638"/>
                <a:gd name="T24" fmla="*/ 19 w 562"/>
                <a:gd name="T25" fmla="*/ 289 h 638"/>
                <a:gd name="T26" fmla="*/ 83 w 562"/>
                <a:gd name="T27" fmla="*/ 299 h 638"/>
                <a:gd name="T28" fmla="*/ 49 w 562"/>
                <a:gd name="T29" fmla="*/ 565 h 638"/>
                <a:gd name="T30" fmla="*/ 63 w 562"/>
                <a:gd name="T31" fmla="*/ 575 h 638"/>
                <a:gd name="T32" fmla="*/ 92 w 562"/>
                <a:gd name="T33" fmla="*/ 591 h 638"/>
                <a:gd name="T34" fmla="*/ 122 w 562"/>
                <a:gd name="T35" fmla="*/ 605 h 638"/>
                <a:gd name="T36" fmla="*/ 153 w 562"/>
                <a:gd name="T37" fmla="*/ 617 h 638"/>
                <a:gd name="T38" fmla="*/ 186 w 562"/>
                <a:gd name="T39" fmla="*/ 626 h 638"/>
                <a:gd name="T40" fmla="*/ 220 w 562"/>
                <a:gd name="T41" fmla="*/ 633 h 638"/>
                <a:gd name="T42" fmla="*/ 254 w 562"/>
                <a:gd name="T43" fmla="*/ 637 h 638"/>
                <a:gd name="T44" fmla="*/ 289 w 562"/>
                <a:gd name="T45" fmla="*/ 638 h 638"/>
                <a:gd name="T46" fmla="*/ 326 w 562"/>
                <a:gd name="T47" fmla="*/ 637 h 638"/>
                <a:gd name="T48" fmla="*/ 361 w 562"/>
                <a:gd name="T49" fmla="*/ 631 h 638"/>
                <a:gd name="T50" fmla="*/ 396 w 562"/>
                <a:gd name="T51" fmla="*/ 623 h 638"/>
                <a:gd name="T52" fmla="*/ 429 w 562"/>
                <a:gd name="T53" fmla="*/ 613 h 638"/>
                <a:gd name="T54" fmla="*/ 461 w 562"/>
                <a:gd name="T55" fmla="*/ 599 h 638"/>
                <a:gd name="T56" fmla="*/ 493 w 562"/>
                <a:gd name="T57" fmla="*/ 583 h 638"/>
                <a:gd name="T58" fmla="*/ 521 w 562"/>
                <a:gd name="T59" fmla="*/ 564 h 638"/>
                <a:gd name="T60" fmla="*/ 549 w 562"/>
                <a:gd name="T61" fmla="*/ 543 h 638"/>
                <a:gd name="T62" fmla="*/ 550 w 562"/>
                <a:gd name="T63" fmla="*/ 489 h 638"/>
                <a:gd name="T64" fmla="*/ 517 w 562"/>
                <a:gd name="T65" fmla="*/ 370 h 638"/>
                <a:gd name="T66" fmla="*/ 471 w 562"/>
                <a:gd name="T67" fmla="*/ 231 h 638"/>
                <a:gd name="T68" fmla="*/ 419 w 562"/>
                <a:gd name="T69" fmla="*/ 109 h 638"/>
                <a:gd name="T70" fmla="*/ 345 w 562"/>
                <a:gd name="T71" fmla="*/ 20 h 6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62"/>
                <a:gd name="T109" fmla="*/ 0 h 638"/>
                <a:gd name="T110" fmla="*/ 562 w 562"/>
                <a:gd name="T111" fmla="*/ 638 h 6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62" h="638">
                  <a:moveTo>
                    <a:pt x="345" y="20"/>
                  </a:moveTo>
                  <a:lnTo>
                    <a:pt x="315" y="7"/>
                  </a:lnTo>
                  <a:lnTo>
                    <a:pt x="263" y="0"/>
                  </a:lnTo>
                  <a:lnTo>
                    <a:pt x="188" y="37"/>
                  </a:lnTo>
                  <a:lnTo>
                    <a:pt x="186" y="41"/>
                  </a:lnTo>
                  <a:lnTo>
                    <a:pt x="180" y="55"/>
                  </a:lnTo>
                  <a:lnTo>
                    <a:pt x="172" y="77"/>
                  </a:lnTo>
                  <a:lnTo>
                    <a:pt x="162" y="102"/>
                  </a:lnTo>
                  <a:lnTo>
                    <a:pt x="150" y="131"/>
                  </a:lnTo>
                  <a:lnTo>
                    <a:pt x="139" y="161"/>
                  </a:lnTo>
                  <a:lnTo>
                    <a:pt x="129" y="190"/>
                  </a:lnTo>
                  <a:lnTo>
                    <a:pt x="121" y="215"/>
                  </a:lnTo>
                  <a:lnTo>
                    <a:pt x="117" y="214"/>
                  </a:lnTo>
                  <a:lnTo>
                    <a:pt x="107" y="212"/>
                  </a:lnTo>
                  <a:lnTo>
                    <a:pt x="91" y="208"/>
                  </a:lnTo>
                  <a:lnTo>
                    <a:pt x="73" y="206"/>
                  </a:lnTo>
                  <a:lnTo>
                    <a:pt x="54" y="204"/>
                  </a:lnTo>
                  <a:lnTo>
                    <a:pt x="35" y="205"/>
                  </a:lnTo>
                  <a:lnTo>
                    <a:pt x="20" y="209"/>
                  </a:lnTo>
                  <a:lnTo>
                    <a:pt x="9" y="217"/>
                  </a:lnTo>
                  <a:lnTo>
                    <a:pt x="7" y="221"/>
                  </a:lnTo>
                  <a:lnTo>
                    <a:pt x="3" y="231"/>
                  </a:lnTo>
                  <a:lnTo>
                    <a:pt x="0" y="245"/>
                  </a:lnTo>
                  <a:lnTo>
                    <a:pt x="0" y="261"/>
                  </a:lnTo>
                  <a:lnTo>
                    <a:pt x="5" y="276"/>
                  </a:lnTo>
                  <a:lnTo>
                    <a:pt x="19" y="289"/>
                  </a:lnTo>
                  <a:lnTo>
                    <a:pt x="45" y="298"/>
                  </a:lnTo>
                  <a:lnTo>
                    <a:pt x="83" y="299"/>
                  </a:lnTo>
                  <a:lnTo>
                    <a:pt x="96" y="298"/>
                  </a:lnTo>
                  <a:lnTo>
                    <a:pt x="49" y="565"/>
                  </a:lnTo>
                  <a:lnTo>
                    <a:pt x="63" y="575"/>
                  </a:lnTo>
                  <a:lnTo>
                    <a:pt x="77" y="583"/>
                  </a:lnTo>
                  <a:lnTo>
                    <a:pt x="92" y="591"/>
                  </a:lnTo>
                  <a:lnTo>
                    <a:pt x="107" y="599"/>
                  </a:lnTo>
                  <a:lnTo>
                    <a:pt x="122" y="605"/>
                  </a:lnTo>
                  <a:lnTo>
                    <a:pt x="138" y="611"/>
                  </a:lnTo>
                  <a:lnTo>
                    <a:pt x="153" y="617"/>
                  </a:lnTo>
                  <a:lnTo>
                    <a:pt x="170" y="622"/>
                  </a:lnTo>
                  <a:lnTo>
                    <a:pt x="186" y="626"/>
                  </a:lnTo>
                  <a:lnTo>
                    <a:pt x="202" y="630"/>
                  </a:lnTo>
                  <a:lnTo>
                    <a:pt x="220" y="633"/>
                  </a:lnTo>
                  <a:lnTo>
                    <a:pt x="237" y="636"/>
                  </a:lnTo>
                  <a:lnTo>
                    <a:pt x="254" y="637"/>
                  </a:lnTo>
                  <a:lnTo>
                    <a:pt x="271" y="638"/>
                  </a:lnTo>
                  <a:lnTo>
                    <a:pt x="289" y="638"/>
                  </a:lnTo>
                  <a:lnTo>
                    <a:pt x="307" y="638"/>
                  </a:lnTo>
                  <a:lnTo>
                    <a:pt x="326" y="637"/>
                  </a:lnTo>
                  <a:lnTo>
                    <a:pt x="344" y="634"/>
                  </a:lnTo>
                  <a:lnTo>
                    <a:pt x="361" y="631"/>
                  </a:lnTo>
                  <a:lnTo>
                    <a:pt x="379" y="628"/>
                  </a:lnTo>
                  <a:lnTo>
                    <a:pt x="396" y="623"/>
                  </a:lnTo>
                  <a:lnTo>
                    <a:pt x="413" y="618"/>
                  </a:lnTo>
                  <a:lnTo>
                    <a:pt x="429" y="613"/>
                  </a:lnTo>
                  <a:lnTo>
                    <a:pt x="446" y="606"/>
                  </a:lnTo>
                  <a:lnTo>
                    <a:pt x="461" y="599"/>
                  </a:lnTo>
                  <a:lnTo>
                    <a:pt x="478" y="591"/>
                  </a:lnTo>
                  <a:lnTo>
                    <a:pt x="493" y="583"/>
                  </a:lnTo>
                  <a:lnTo>
                    <a:pt x="507" y="573"/>
                  </a:lnTo>
                  <a:lnTo>
                    <a:pt x="521" y="564"/>
                  </a:lnTo>
                  <a:lnTo>
                    <a:pt x="535" y="554"/>
                  </a:lnTo>
                  <a:lnTo>
                    <a:pt x="549" y="543"/>
                  </a:lnTo>
                  <a:lnTo>
                    <a:pt x="562" y="532"/>
                  </a:lnTo>
                  <a:lnTo>
                    <a:pt x="550" y="489"/>
                  </a:lnTo>
                  <a:lnTo>
                    <a:pt x="535" y="433"/>
                  </a:lnTo>
                  <a:lnTo>
                    <a:pt x="517" y="370"/>
                  </a:lnTo>
                  <a:lnTo>
                    <a:pt x="495" y="300"/>
                  </a:lnTo>
                  <a:lnTo>
                    <a:pt x="471" y="231"/>
                  </a:lnTo>
                  <a:lnTo>
                    <a:pt x="445" y="166"/>
                  </a:lnTo>
                  <a:lnTo>
                    <a:pt x="419" y="109"/>
                  </a:lnTo>
                  <a:lnTo>
                    <a:pt x="392" y="64"/>
                  </a:lnTo>
                  <a:lnTo>
                    <a:pt x="34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Freeform 154">
              <a:extLst>
                <a:ext uri="{FF2B5EF4-FFF2-40B4-BE49-F238E27FC236}">
                  <a16:creationId xmlns:a16="http://schemas.microsoft.com/office/drawing/2014/main" id="{EA216678-9A12-41E4-B72C-A5DADB0DA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" y="3065"/>
              <a:ext cx="35" cy="33"/>
            </a:xfrm>
            <a:custGeom>
              <a:avLst/>
              <a:gdLst>
                <a:gd name="T0" fmla="*/ 37 w 69"/>
                <a:gd name="T1" fmla="*/ 67 h 67"/>
                <a:gd name="T2" fmla="*/ 50 w 69"/>
                <a:gd name="T3" fmla="*/ 63 h 67"/>
                <a:gd name="T4" fmla="*/ 60 w 69"/>
                <a:gd name="T5" fmla="*/ 55 h 67"/>
                <a:gd name="T6" fmla="*/ 67 w 69"/>
                <a:gd name="T7" fmla="*/ 44 h 67"/>
                <a:gd name="T8" fmla="*/ 69 w 69"/>
                <a:gd name="T9" fmla="*/ 31 h 67"/>
                <a:gd name="T10" fmla="*/ 68 w 69"/>
                <a:gd name="T11" fmla="*/ 24 h 67"/>
                <a:gd name="T12" fmla="*/ 66 w 69"/>
                <a:gd name="T13" fmla="*/ 18 h 67"/>
                <a:gd name="T14" fmla="*/ 62 w 69"/>
                <a:gd name="T15" fmla="*/ 14 h 67"/>
                <a:gd name="T16" fmla="*/ 58 w 69"/>
                <a:gd name="T17" fmla="*/ 8 h 67"/>
                <a:gd name="T18" fmla="*/ 53 w 69"/>
                <a:gd name="T19" fmla="*/ 5 h 67"/>
                <a:gd name="T20" fmla="*/ 46 w 69"/>
                <a:gd name="T21" fmla="*/ 2 h 67"/>
                <a:gd name="T22" fmla="*/ 40 w 69"/>
                <a:gd name="T23" fmla="*/ 0 h 67"/>
                <a:gd name="T24" fmla="*/ 33 w 69"/>
                <a:gd name="T25" fmla="*/ 0 h 67"/>
                <a:gd name="T26" fmla="*/ 26 w 69"/>
                <a:gd name="T27" fmla="*/ 1 h 67"/>
                <a:gd name="T28" fmla="*/ 20 w 69"/>
                <a:gd name="T29" fmla="*/ 3 h 67"/>
                <a:gd name="T30" fmla="*/ 14 w 69"/>
                <a:gd name="T31" fmla="*/ 7 h 67"/>
                <a:gd name="T32" fmla="*/ 9 w 69"/>
                <a:gd name="T33" fmla="*/ 12 h 67"/>
                <a:gd name="T34" fmla="*/ 5 w 69"/>
                <a:gd name="T35" fmla="*/ 16 h 67"/>
                <a:gd name="T36" fmla="*/ 2 w 69"/>
                <a:gd name="T37" fmla="*/ 23 h 67"/>
                <a:gd name="T38" fmla="*/ 0 w 69"/>
                <a:gd name="T39" fmla="*/ 29 h 67"/>
                <a:gd name="T40" fmla="*/ 0 w 69"/>
                <a:gd name="T41" fmla="*/ 36 h 67"/>
                <a:gd name="T42" fmla="*/ 1 w 69"/>
                <a:gd name="T43" fmla="*/ 43 h 67"/>
                <a:gd name="T44" fmla="*/ 3 w 69"/>
                <a:gd name="T45" fmla="*/ 48 h 67"/>
                <a:gd name="T46" fmla="*/ 7 w 69"/>
                <a:gd name="T47" fmla="*/ 54 h 67"/>
                <a:gd name="T48" fmla="*/ 11 w 69"/>
                <a:gd name="T49" fmla="*/ 59 h 67"/>
                <a:gd name="T50" fmla="*/ 17 w 69"/>
                <a:gd name="T51" fmla="*/ 62 h 67"/>
                <a:gd name="T52" fmla="*/ 23 w 69"/>
                <a:gd name="T53" fmla="*/ 65 h 67"/>
                <a:gd name="T54" fmla="*/ 30 w 69"/>
                <a:gd name="T55" fmla="*/ 67 h 67"/>
                <a:gd name="T56" fmla="*/ 37 w 69"/>
                <a:gd name="T57" fmla="*/ 67 h 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9"/>
                <a:gd name="T88" fmla="*/ 0 h 67"/>
                <a:gd name="T89" fmla="*/ 69 w 69"/>
                <a:gd name="T90" fmla="*/ 67 h 6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9" h="67">
                  <a:moveTo>
                    <a:pt x="37" y="67"/>
                  </a:moveTo>
                  <a:lnTo>
                    <a:pt x="50" y="63"/>
                  </a:lnTo>
                  <a:lnTo>
                    <a:pt x="60" y="55"/>
                  </a:lnTo>
                  <a:lnTo>
                    <a:pt x="67" y="44"/>
                  </a:lnTo>
                  <a:lnTo>
                    <a:pt x="69" y="31"/>
                  </a:lnTo>
                  <a:lnTo>
                    <a:pt x="68" y="24"/>
                  </a:lnTo>
                  <a:lnTo>
                    <a:pt x="66" y="18"/>
                  </a:lnTo>
                  <a:lnTo>
                    <a:pt x="62" y="14"/>
                  </a:lnTo>
                  <a:lnTo>
                    <a:pt x="58" y="8"/>
                  </a:lnTo>
                  <a:lnTo>
                    <a:pt x="53" y="5"/>
                  </a:lnTo>
                  <a:lnTo>
                    <a:pt x="46" y="2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20" y="3"/>
                  </a:lnTo>
                  <a:lnTo>
                    <a:pt x="14" y="7"/>
                  </a:lnTo>
                  <a:lnTo>
                    <a:pt x="9" y="12"/>
                  </a:lnTo>
                  <a:lnTo>
                    <a:pt x="5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1" y="43"/>
                  </a:lnTo>
                  <a:lnTo>
                    <a:pt x="3" y="48"/>
                  </a:lnTo>
                  <a:lnTo>
                    <a:pt x="7" y="54"/>
                  </a:lnTo>
                  <a:lnTo>
                    <a:pt x="11" y="59"/>
                  </a:lnTo>
                  <a:lnTo>
                    <a:pt x="17" y="62"/>
                  </a:lnTo>
                  <a:lnTo>
                    <a:pt x="23" y="65"/>
                  </a:lnTo>
                  <a:lnTo>
                    <a:pt x="30" y="67"/>
                  </a:lnTo>
                  <a:lnTo>
                    <a:pt x="37" y="67"/>
                  </a:lnTo>
                  <a:close/>
                </a:path>
              </a:pathLst>
            </a:custGeom>
            <a:solidFill>
              <a:srgbClr val="F29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Freeform 155">
              <a:extLst>
                <a:ext uri="{FF2B5EF4-FFF2-40B4-BE49-F238E27FC236}">
                  <a16:creationId xmlns:a16="http://schemas.microsoft.com/office/drawing/2014/main" id="{85CE64A7-4A5F-4A19-B698-EA1562F0F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" y="3166"/>
              <a:ext cx="245" cy="57"/>
            </a:xfrm>
            <a:custGeom>
              <a:avLst/>
              <a:gdLst>
                <a:gd name="T0" fmla="*/ 2 w 489"/>
                <a:gd name="T1" fmla="*/ 39 h 113"/>
                <a:gd name="T2" fmla="*/ 11 w 489"/>
                <a:gd name="T3" fmla="*/ 46 h 113"/>
                <a:gd name="T4" fmla="*/ 26 w 489"/>
                <a:gd name="T5" fmla="*/ 55 h 113"/>
                <a:gd name="T6" fmla="*/ 42 w 489"/>
                <a:gd name="T7" fmla="*/ 66 h 113"/>
                <a:gd name="T8" fmla="*/ 63 w 489"/>
                <a:gd name="T9" fmla="*/ 76 h 113"/>
                <a:gd name="T10" fmla="*/ 86 w 489"/>
                <a:gd name="T11" fmla="*/ 86 h 113"/>
                <a:gd name="T12" fmla="*/ 112 w 489"/>
                <a:gd name="T13" fmla="*/ 96 h 113"/>
                <a:gd name="T14" fmla="*/ 142 w 489"/>
                <a:gd name="T15" fmla="*/ 104 h 113"/>
                <a:gd name="T16" fmla="*/ 175 w 489"/>
                <a:gd name="T17" fmla="*/ 109 h 113"/>
                <a:gd name="T18" fmla="*/ 210 w 489"/>
                <a:gd name="T19" fmla="*/ 113 h 113"/>
                <a:gd name="T20" fmla="*/ 245 w 489"/>
                <a:gd name="T21" fmla="*/ 113 h 113"/>
                <a:gd name="T22" fmla="*/ 277 w 489"/>
                <a:gd name="T23" fmla="*/ 109 h 113"/>
                <a:gd name="T24" fmla="*/ 311 w 489"/>
                <a:gd name="T25" fmla="*/ 105 h 113"/>
                <a:gd name="T26" fmla="*/ 343 w 489"/>
                <a:gd name="T27" fmla="*/ 97 h 113"/>
                <a:gd name="T28" fmla="*/ 375 w 489"/>
                <a:gd name="T29" fmla="*/ 85 h 113"/>
                <a:gd name="T30" fmla="*/ 407 w 489"/>
                <a:gd name="T31" fmla="*/ 72 h 113"/>
                <a:gd name="T32" fmla="*/ 441 w 489"/>
                <a:gd name="T33" fmla="*/ 55 h 113"/>
                <a:gd name="T34" fmla="*/ 473 w 489"/>
                <a:gd name="T35" fmla="*/ 37 h 113"/>
                <a:gd name="T36" fmla="*/ 471 w 489"/>
                <a:gd name="T37" fmla="*/ 0 h 113"/>
                <a:gd name="T38" fmla="*/ 441 w 489"/>
                <a:gd name="T39" fmla="*/ 18 h 113"/>
                <a:gd name="T40" fmla="*/ 410 w 489"/>
                <a:gd name="T41" fmla="*/ 34 h 113"/>
                <a:gd name="T42" fmla="*/ 380 w 489"/>
                <a:gd name="T43" fmla="*/ 48 h 113"/>
                <a:gd name="T44" fmla="*/ 350 w 489"/>
                <a:gd name="T45" fmla="*/ 60 h 113"/>
                <a:gd name="T46" fmla="*/ 319 w 489"/>
                <a:gd name="T47" fmla="*/ 69 h 113"/>
                <a:gd name="T48" fmla="*/ 289 w 489"/>
                <a:gd name="T49" fmla="*/ 76 h 113"/>
                <a:gd name="T50" fmla="*/ 259 w 489"/>
                <a:gd name="T51" fmla="*/ 79 h 113"/>
                <a:gd name="T52" fmla="*/ 229 w 489"/>
                <a:gd name="T53" fmla="*/ 81 h 113"/>
                <a:gd name="T54" fmla="*/ 195 w 489"/>
                <a:gd name="T55" fmla="*/ 79 h 113"/>
                <a:gd name="T56" fmla="*/ 164 w 489"/>
                <a:gd name="T57" fmla="*/ 75 h 113"/>
                <a:gd name="T58" fmla="*/ 135 w 489"/>
                <a:gd name="T59" fmla="*/ 69 h 113"/>
                <a:gd name="T60" fmla="*/ 110 w 489"/>
                <a:gd name="T61" fmla="*/ 61 h 113"/>
                <a:gd name="T62" fmla="*/ 87 w 489"/>
                <a:gd name="T63" fmla="*/ 52 h 113"/>
                <a:gd name="T64" fmla="*/ 68 w 489"/>
                <a:gd name="T65" fmla="*/ 43 h 113"/>
                <a:gd name="T66" fmla="*/ 50 w 489"/>
                <a:gd name="T67" fmla="*/ 33 h 113"/>
                <a:gd name="T68" fmla="*/ 36 w 489"/>
                <a:gd name="T69" fmla="*/ 24 h 113"/>
                <a:gd name="T70" fmla="*/ 25 w 489"/>
                <a:gd name="T71" fmla="*/ 16 h 113"/>
                <a:gd name="T72" fmla="*/ 21 w 489"/>
                <a:gd name="T73" fmla="*/ 13 h 1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9"/>
                <a:gd name="T112" fmla="*/ 0 h 113"/>
                <a:gd name="T113" fmla="*/ 489 w 489"/>
                <a:gd name="T114" fmla="*/ 113 h 1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9" h="113">
                  <a:moveTo>
                    <a:pt x="0" y="38"/>
                  </a:moveTo>
                  <a:lnTo>
                    <a:pt x="2" y="39"/>
                  </a:lnTo>
                  <a:lnTo>
                    <a:pt x="5" y="41"/>
                  </a:lnTo>
                  <a:lnTo>
                    <a:pt x="11" y="46"/>
                  </a:lnTo>
                  <a:lnTo>
                    <a:pt x="19" y="51"/>
                  </a:lnTo>
                  <a:lnTo>
                    <a:pt x="26" y="55"/>
                  </a:lnTo>
                  <a:lnTo>
                    <a:pt x="34" y="60"/>
                  </a:lnTo>
                  <a:lnTo>
                    <a:pt x="42" y="66"/>
                  </a:lnTo>
                  <a:lnTo>
                    <a:pt x="53" y="70"/>
                  </a:lnTo>
                  <a:lnTo>
                    <a:pt x="63" y="76"/>
                  </a:lnTo>
                  <a:lnTo>
                    <a:pt x="74" y="81"/>
                  </a:lnTo>
                  <a:lnTo>
                    <a:pt x="86" y="86"/>
                  </a:lnTo>
                  <a:lnTo>
                    <a:pt x="99" y="91"/>
                  </a:lnTo>
                  <a:lnTo>
                    <a:pt x="112" y="96"/>
                  </a:lnTo>
                  <a:lnTo>
                    <a:pt x="127" y="99"/>
                  </a:lnTo>
                  <a:lnTo>
                    <a:pt x="142" y="104"/>
                  </a:lnTo>
                  <a:lnTo>
                    <a:pt x="159" y="107"/>
                  </a:lnTo>
                  <a:lnTo>
                    <a:pt x="175" y="109"/>
                  </a:lnTo>
                  <a:lnTo>
                    <a:pt x="192" y="112"/>
                  </a:lnTo>
                  <a:lnTo>
                    <a:pt x="210" y="113"/>
                  </a:lnTo>
                  <a:lnTo>
                    <a:pt x="229" y="113"/>
                  </a:lnTo>
                  <a:lnTo>
                    <a:pt x="245" y="113"/>
                  </a:lnTo>
                  <a:lnTo>
                    <a:pt x="261" y="112"/>
                  </a:lnTo>
                  <a:lnTo>
                    <a:pt x="277" y="109"/>
                  </a:lnTo>
                  <a:lnTo>
                    <a:pt x="293" y="107"/>
                  </a:lnTo>
                  <a:lnTo>
                    <a:pt x="311" y="105"/>
                  </a:lnTo>
                  <a:lnTo>
                    <a:pt x="327" y="100"/>
                  </a:lnTo>
                  <a:lnTo>
                    <a:pt x="343" y="97"/>
                  </a:lnTo>
                  <a:lnTo>
                    <a:pt x="359" y="91"/>
                  </a:lnTo>
                  <a:lnTo>
                    <a:pt x="375" y="85"/>
                  </a:lnTo>
                  <a:lnTo>
                    <a:pt x="391" y="79"/>
                  </a:lnTo>
                  <a:lnTo>
                    <a:pt x="407" y="72"/>
                  </a:lnTo>
                  <a:lnTo>
                    <a:pt x="425" y="64"/>
                  </a:lnTo>
                  <a:lnTo>
                    <a:pt x="441" y="55"/>
                  </a:lnTo>
                  <a:lnTo>
                    <a:pt x="457" y="47"/>
                  </a:lnTo>
                  <a:lnTo>
                    <a:pt x="473" y="37"/>
                  </a:lnTo>
                  <a:lnTo>
                    <a:pt x="489" y="26"/>
                  </a:lnTo>
                  <a:lnTo>
                    <a:pt x="471" y="0"/>
                  </a:lnTo>
                  <a:lnTo>
                    <a:pt x="456" y="9"/>
                  </a:lnTo>
                  <a:lnTo>
                    <a:pt x="441" y="18"/>
                  </a:lnTo>
                  <a:lnTo>
                    <a:pt x="426" y="28"/>
                  </a:lnTo>
                  <a:lnTo>
                    <a:pt x="410" y="34"/>
                  </a:lnTo>
                  <a:lnTo>
                    <a:pt x="395" y="43"/>
                  </a:lnTo>
                  <a:lnTo>
                    <a:pt x="380" y="48"/>
                  </a:lnTo>
                  <a:lnTo>
                    <a:pt x="365" y="55"/>
                  </a:lnTo>
                  <a:lnTo>
                    <a:pt x="350" y="60"/>
                  </a:lnTo>
                  <a:lnTo>
                    <a:pt x="334" y="64"/>
                  </a:lnTo>
                  <a:lnTo>
                    <a:pt x="319" y="69"/>
                  </a:lnTo>
                  <a:lnTo>
                    <a:pt x="304" y="72"/>
                  </a:lnTo>
                  <a:lnTo>
                    <a:pt x="289" y="76"/>
                  </a:lnTo>
                  <a:lnTo>
                    <a:pt x="274" y="77"/>
                  </a:lnTo>
                  <a:lnTo>
                    <a:pt x="259" y="79"/>
                  </a:lnTo>
                  <a:lnTo>
                    <a:pt x="244" y="81"/>
                  </a:lnTo>
                  <a:lnTo>
                    <a:pt x="229" y="81"/>
                  </a:lnTo>
                  <a:lnTo>
                    <a:pt x="211" y="81"/>
                  </a:lnTo>
                  <a:lnTo>
                    <a:pt x="195" y="79"/>
                  </a:lnTo>
                  <a:lnTo>
                    <a:pt x="179" y="77"/>
                  </a:lnTo>
                  <a:lnTo>
                    <a:pt x="164" y="75"/>
                  </a:lnTo>
                  <a:lnTo>
                    <a:pt x="149" y="71"/>
                  </a:lnTo>
                  <a:lnTo>
                    <a:pt x="135" y="69"/>
                  </a:lnTo>
                  <a:lnTo>
                    <a:pt x="122" y="64"/>
                  </a:lnTo>
                  <a:lnTo>
                    <a:pt x="110" y="61"/>
                  </a:lnTo>
                  <a:lnTo>
                    <a:pt x="97" y="56"/>
                  </a:lnTo>
                  <a:lnTo>
                    <a:pt x="87" y="52"/>
                  </a:lnTo>
                  <a:lnTo>
                    <a:pt x="77" y="47"/>
                  </a:lnTo>
                  <a:lnTo>
                    <a:pt x="68" y="43"/>
                  </a:lnTo>
                  <a:lnTo>
                    <a:pt x="58" y="38"/>
                  </a:lnTo>
                  <a:lnTo>
                    <a:pt x="50" y="33"/>
                  </a:lnTo>
                  <a:lnTo>
                    <a:pt x="43" y="29"/>
                  </a:lnTo>
                  <a:lnTo>
                    <a:pt x="36" y="24"/>
                  </a:lnTo>
                  <a:lnTo>
                    <a:pt x="30" y="19"/>
                  </a:lnTo>
                  <a:lnTo>
                    <a:pt x="25" y="16"/>
                  </a:lnTo>
                  <a:lnTo>
                    <a:pt x="23" y="14"/>
                  </a:lnTo>
                  <a:lnTo>
                    <a:pt x="21" y="13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Freeform 156">
              <a:extLst>
                <a:ext uri="{FF2B5EF4-FFF2-40B4-BE49-F238E27FC236}">
                  <a16:creationId xmlns:a16="http://schemas.microsoft.com/office/drawing/2014/main" id="{37BCF628-EB63-4FEC-AC59-EAD4CFCCC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2980"/>
              <a:ext cx="349" cy="485"/>
            </a:xfrm>
            <a:custGeom>
              <a:avLst/>
              <a:gdLst>
                <a:gd name="T0" fmla="*/ 593 w 698"/>
                <a:gd name="T1" fmla="*/ 584 h 970"/>
                <a:gd name="T2" fmla="*/ 600 w 698"/>
                <a:gd name="T3" fmla="*/ 502 h 970"/>
                <a:gd name="T4" fmla="*/ 567 w 698"/>
                <a:gd name="T5" fmla="*/ 382 h 970"/>
                <a:gd name="T6" fmla="*/ 512 w 698"/>
                <a:gd name="T7" fmla="*/ 214 h 970"/>
                <a:gd name="T8" fmla="*/ 489 w 698"/>
                <a:gd name="T9" fmla="*/ 167 h 970"/>
                <a:gd name="T10" fmla="*/ 468 w 698"/>
                <a:gd name="T11" fmla="*/ 174 h 970"/>
                <a:gd name="T12" fmla="*/ 481 w 698"/>
                <a:gd name="T13" fmla="*/ 226 h 970"/>
                <a:gd name="T14" fmla="*/ 535 w 698"/>
                <a:gd name="T15" fmla="*/ 391 h 970"/>
                <a:gd name="T16" fmla="*/ 562 w 698"/>
                <a:gd name="T17" fmla="*/ 488 h 970"/>
                <a:gd name="T18" fmla="*/ 567 w 698"/>
                <a:gd name="T19" fmla="*/ 555 h 970"/>
                <a:gd name="T20" fmla="*/ 547 w 698"/>
                <a:gd name="T21" fmla="*/ 612 h 970"/>
                <a:gd name="T22" fmla="*/ 593 w 698"/>
                <a:gd name="T23" fmla="*/ 870 h 970"/>
                <a:gd name="T24" fmla="*/ 375 w 698"/>
                <a:gd name="T25" fmla="*/ 935 h 970"/>
                <a:gd name="T26" fmla="*/ 208 w 698"/>
                <a:gd name="T27" fmla="*/ 927 h 970"/>
                <a:gd name="T28" fmla="*/ 96 w 698"/>
                <a:gd name="T29" fmla="*/ 887 h 970"/>
                <a:gd name="T30" fmla="*/ 119 w 698"/>
                <a:gd name="T31" fmla="*/ 644 h 970"/>
                <a:gd name="T32" fmla="*/ 85 w 698"/>
                <a:gd name="T33" fmla="*/ 584 h 970"/>
                <a:gd name="T34" fmla="*/ 78 w 698"/>
                <a:gd name="T35" fmla="*/ 524 h 970"/>
                <a:gd name="T36" fmla="*/ 89 w 698"/>
                <a:gd name="T37" fmla="*/ 424 h 970"/>
                <a:gd name="T38" fmla="*/ 112 w 698"/>
                <a:gd name="T39" fmla="*/ 311 h 970"/>
                <a:gd name="T40" fmla="*/ 120 w 698"/>
                <a:gd name="T41" fmla="*/ 237 h 970"/>
                <a:gd name="T42" fmla="*/ 90 w 698"/>
                <a:gd name="T43" fmla="*/ 234 h 970"/>
                <a:gd name="T44" fmla="*/ 45 w 698"/>
                <a:gd name="T45" fmla="*/ 215 h 970"/>
                <a:gd name="T46" fmla="*/ 32 w 698"/>
                <a:gd name="T47" fmla="*/ 192 h 970"/>
                <a:gd name="T48" fmla="*/ 40 w 698"/>
                <a:gd name="T49" fmla="*/ 185 h 970"/>
                <a:gd name="T50" fmla="*/ 82 w 698"/>
                <a:gd name="T51" fmla="*/ 182 h 970"/>
                <a:gd name="T52" fmla="*/ 138 w 698"/>
                <a:gd name="T53" fmla="*/ 185 h 970"/>
                <a:gd name="T54" fmla="*/ 154 w 698"/>
                <a:gd name="T55" fmla="*/ 153 h 970"/>
                <a:gd name="T56" fmla="*/ 177 w 698"/>
                <a:gd name="T57" fmla="*/ 67 h 970"/>
                <a:gd name="T58" fmla="*/ 196 w 698"/>
                <a:gd name="T59" fmla="*/ 26 h 970"/>
                <a:gd name="T60" fmla="*/ 193 w 698"/>
                <a:gd name="T61" fmla="*/ 3 h 970"/>
                <a:gd name="T62" fmla="*/ 172 w 698"/>
                <a:gd name="T63" fmla="*/ 6 h 970"/>
                <a:gd name="T64" fmla="*/ 142 w 698"/>
                <a:gd name="T65" fmla="*/ 74 h 970"/>
                <a:gd name="T66" fmla="*/ 122 w 698"/>
                <a:gd name="T67" fmla="*/ 152 h 970"/>
                <a:gd name="T68" fmla="*/ 55 w 698"/>
                <a:gd name="T69" fmla="*/ 150 h 970"/>
                <a:gd name="T70" fmla="*/ 9 w 698"/>
                <a:gd name="T71" fmla="*/ 169 h 970"/>
                <a:gd name="T72" fmla="*/ 1 w 698"/>
                <a:gd name="T73" fmla="*/ 204 h 970"/>
                <a:gd name="T74" fmla="*/ 38 w 698"/>
                <a:gd name="T75" fmla="*/ 249 h 970"/>
                <a:gd name="T76" fmla="*/ 89 w 698"/>
                <a:gd name="T77" fmla="*/ 266 h 970"/>
                <a:gd name="T78" fmla="*/ 67 w 698"/>
                <a:gd name="T79" fmla="*/ 360 h 970"/>
                <a:gd name="T80" fmla="*/ 49 w 698"/>
                <a:gd name="T81" fmla="*/ 484 h 970"/>
                <a:gd name="T82" fmla="*/ 48 w 698"/>
                <a:gd name="T83" fmla="*/ 549 h 970"/>
                <a:gd name="T84" fmla="*/ 70 w 698"/>
                <a:gd name="T85" fmla="*/ 632 h 970"/>
                <a:gd name="T86" fmla="*/ 26 w 698"/>
                <a:gd name="T87" fmla="*/ 881 h 970"/>
                <a:gd name="T88" fmla="*/ 98 w 698"/>
                <a:gd name="T89" fmla="*/ 923 h 970"/>
                <a:gd name="T90" fmla="*/ 252 w 698"/>
                <a:gd name="T91" fmla="*/ 966 h 970"/>
                <a:gd name="T92" fmla="*/ 477 w 698"/>
                <a:gd name="T93" fmla="*/ 948 h 970"/>
                <a:gd name="T94" fmla="*/ 698 w 698"/>
                <a:gd name="T95" fmla="*/ 850 h 9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8"/>
                <a:gd name="T145" fmla="*/ 0 h 970"/>
                <a:gd name="T146" fmla="*/ 698 w 698"/>
                <a:gd name="T147" fmla="*/ 970 h 9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8" h="970">
                  <a:moveTo>
                    <a:pt x="577" y="624"/>
                  </a:moveTo>
                  <a:lnTo>
                    <a:pt x="582" y="614"/>
                  </a:lnTo>
                  <a:lnTo>
                    <a:pt x="587" y="600"/>
                  </a:lnTo>
                  <a:lnTo>
                    <a:pt x="593" y="584"/>
                  </a:lnTo>
                  <a:lnTo>
                    <a:pt x="598" y="565"/>
                  </a:lnTo>
                  <a:lnTo>
                    <a:pt x="601" y="546"/>
                  </a:lnTo>
                  <a:lnTo>
                    <a:pt x="602" y="524"/>
                  </a:lnTo>
                  <a:lnTo>
                    <a:pt x="600" y="502"/>
                  </a:lnTo>
                  <a:lnTo>
                    <a:pt x="593" y="479"/>
                  </a:lnTo>
                  <a:lnTo>
                    <a:pt x="586" y="453"/>
                  </a:lnTo>
                  <a:lnTo>
                    <a:pt x="577" y="419"/>
                  </a:lnTo>
                  <a:lnTo>
                    <a:pt x="567" y="382"/>
                  </a:lnTo>
                  <a:lnTo>
                    <a:pt x="554" y="342"/>
                  </a:lnTo>
                  <a:lnTo>
                    <a:pt x="540" y="299"/>
                  </a:lnTo>
                  <a:lnTo>
                    <a:pt x="526" y="257"/>
                  </a:lnTo>
                  <a:lnTo>
                    <a:pt x="512" y="214"/>
                  </a:lnTo>
                  <a:lnTo>
                    <a:pt x="497" y="175"/>
                  </a:lnTo>
                  <a:lnTo>
                    <a:pt x="494" y="170"/>
                  </a:lnTo>
                  <a:lnTo>
                    <a:pt x="489" y="167"/>
                  </a:lnTo>
                  <a:lnTo>
                    <a:pt x="482" y="165"/>
                  </a:lnTo>
                  <a:lnTo>
                    <a:pt x="477" y="166"/>
                  </a:lnTo>
                  <a:lnTo>
                    <a:pt x="471" y="169"/>
                  </a:lnTo>
                  <a:lnTo>
                    <a:pt x="468" y="174"/>
                  </a:lnTo>
                  <a:lnTo>
                    <a:pt x="466" y="181"/>
                  </a:lnTo>
                  <a:lnTo>
                    <a:pt x="468" y="186"/>
                  </a:lnTo>
                  <a:lnTo>
                    <a:pt x="481" y="226"/>
                  </a:lnTo>
                  <a:lnTo>
                    <a:pt x="496" y="267"/>
                  </a:lnTo>
                  <a:lnTo>
                    <a:pt x="510" y="310"/>
                  </a:lnTo>
                  <a:lnTo>
                    <a:pt x="524" y="351"/>
                  </a:lnTo>
                  <a:lnTo>
                    <a:pt x="535" y="391"/>
                  </a:lnTo>
                  <a:lnTo>
                    <a:pt x="546" y="428"/>
                  </a:lnTo>
                  <a:lnTo>
                    <a:pt x="555" y="461"/>
                  </a:lnTo>
                  <a:lnTo>
                    <a:pt x="562" y="487"/>
                  </a:lnTo>
                  <a:lnTo>
                    <a:pt x="562" y="488"/>
                  </a:lnTo>
                  <a:lnTo>
                    <a:pt x="562" y="489"/>
                  </a:lnTo>
                  <a:lnTo>
                    <a:pt x="568" y="511"/>
                  </a:lnTo>
                  <a:lnTo>
                    <a:pt x="570" y="534"/>
                  </a:lnTo>
                  <a:lnTo>
                    <a:pt x="567" y="555"/>
                  </a:lnTo>
                  <a:lnTo>
                    <a:pt x="562" y="575"/>
                  </a:lnTo>
                  <a:lnTo>
                    <a:pt x="556" y="591"/>
                  </a:lnTo>
                  <a:lnTo>
                    <a:pt x="550" y="603"/>
                  </a:lnTo>
                  <a:lnTo>
                    <a:pt x="547" y="612"/>
                  </a:lnTo>
                  <a:lnTo>
                    <a:pt x="545" y="615"/>
                  </a:lnTo>
                  <a:lnTo>
                    <a:pt x="540" y="623"/>
                  </a:lnTo>
                  <a:lnTo>
                    <a:pt x="654" y="837"/>
                  </a:lnTo>
                  <a:lnTo>
                    <a:pt x="593" y="870"/>
                  </a:lnTo>
                  <a:lnTo>
                    <a:pt x="534" y="896"/>
                  </a:lnTo>
                  <a:lnTo>
                    <a:pt x="479" y="914"/>
                  </a:lnTo>
                  <a:lnTo>
                    <a:pt x="426" y="927"/>
                  </a:lnTo>
                  <a:lnTo>
                    <a:pt x="375" y="935"/>
                  </a:lnTo>
                  <a:lnTo>
                    <a:pt x="329" y="939"/>
                  </a:lnTo>
                  <a:lnTo>
                    <a:pt x="286" y="939"/>
                  </a:lnTo>
                  <a:lnTo>
                    <a:pt x="245" y="934"/>
                  </a:lnTo>
                  <a:lnTo>
                    <a:pt x="208" y="927"/>
                  </a:lnTo>
                  <a:lnTo>
                    <a:pt x="174" y="919"/>
                  </a:lnTo>
                  <a:lnTo>
                    <a:pt x="144" y="909"/>
                  </a:lnTo>
                  <a:lnTo>
                    <a:pt x="119" y="898"/>
                  </a:lnTo>
                  <a:lnTo>
                    <a:pt x="96" y="887"/>
                  </a:lnTo>
                  <a:lnTo>
                    <a:pt x="77" y="876"/>
                  </a:lnTo>
                  <a:lnTo>
                    <a:pt x="62" y="867"/>
                  </a:lnTo>
                  <a:lnTo>
                    <a:pt x="52" y="860"/>
                  </a:lnTo>
                  <a:lnTo>
                    <a:pt x="119" y="644"/>
                  </a:lnTo>
                  <a:lnTo>
                    <a:pt x="112" y="637"/>
                  </a:lnTo>
                  <a:lnTo>
                    <a:pt x="100" y="621"/>
                  </a:lnTo>
                  <a:lnTo>
                    <a:pt x="91" y="602"/>
                  </a:lnTo>
                  <a:lnTo>
                    <a:pt x="85" y="584"/>
                  </a:lnTo>
                  <a:lnTo>
                    <a:pt x="82" y="564"/>
                  </a:lnTo>
                  <a:lnTo>
                    <a:pt x="79" y="548"/>
                  </a:lnTo>
                  <a:lnTo>
                    <a:pt x="78" y="534"/>
                  </a:lnTo>
                  <a:lnTo>
                    <a:pt x="78" y="524"/>
                  </a:lnTo>
                  <a:lnTo>
                    <a:pt x="78" y="521"/>
                  </a:lnTo>
                  <a:lnTo>
                    <a:pt x="81" y="487"/>
                  </a:lnTo>
                  <a:lnTo>
                    <a:pt x="84" y="455"/>
                  </a:lnTo>
                  <a:lnTo>
                    <a:pt x="89" y="424"/>
                  </a:lnTo>
                  <a:lnTo>
                    <a:pt x="93" y="395"/>
                  </a:lnTo>
                  <a:lnTo>
                    <a:pt x="99" y="366"/>
                  </a:lnTo>
                  <a:lnTo>
                    <a:pt x="105" y="338"/>
                  </a:lnTo>
                  <a:lnTo>
                    <a:pt x="112" y="311"/>
                  </a:lnTo>
                  <a:lnTo>
                    <a:pt x="119" y="283"/>
                  </a:lnTo>
                  <a:lnTo>
                    <a:pt x="129" y="237"/>
                  </a:lnTo>
                  <a:lnTo>
                    <a:pt x="125" y="237"/>
                  </a:lnTo>
                  <a:lnTo>
                    <a:pt x="120" y="237"/>
                  </a:lnTo>
                  <a:lnTo>
                    <a:pt x="113" y="236"/>
                  </a:lnTo>
                  <a:lnTo>
                    <a:pt x="109" y="236"/>
                  </a:lnTo>
                  <a:lnTo>
                    <a:pt x="100" y="235"/>
                  </a:lnTo>
                  <a:lnTo>
                    <a:pt x="90" y="234"/>
                  </a:lnTo>
                  <a:lnTo>
                    <a:pt x="78" y="230"/>
                  </a:lnTo>
                  <a:lnTo>
                    <a:pt x="66" y="227"/>
                  </a:lnTo>
                  <a:lnTo>
                    <a:pt x="54" y="221"/>
                  </a:lnTo>
                  <a:lnTo>
                    <a:pt x="45" y="215"/>
                  </a:lnTo>
                  <a:lnTo>
                    <a:pt x="37" y="207"/>
                  </a:lnTo>
                  <a:lnTo>
                    <a:pt x="32" y="197"/>
                  </a:lnTo>
                  <a:lnTo>
                    <a:pt x="32" y="195"/>
                  </a:lnTo>
                  <a:lnTo>
                    <a:pt x="32" y="192"/>
                  </a:lnTo>
                  <a:lnTo>
                    <a:pt x="32" y="191"/>
                  </a:lnTo>
                  <a:lnTo>
                    <a:pt x="33" y="190"/>
                  </a:lnTo>
                  <a:lnTo>
                    <a:pt x="36" y="188"/>
                  </a:lnTo>
                  <a:lnTo>
                    <a:pt x="40" y="185"/>
                  </a:lnTo>
                  <a:lnTo>
                    <a:pt x="47" y="184"/>
                  </a:lnTo>
                  <a:lnTo>
                    <a:pt x="56" y="182"/>
                  </a:lnTo>
                  <a:lnTo>
                    <a:pt x="68" y="182"/>
                  </a:lnTo>
                  <a:lnTo>
                    <a:pt x="82" y="182"/>
                  </a:lnTo>
                  <a:lnTo>
                    <a:pt x="100" y="182"/>
                  </a:lnTo>
                  <a:lnTo>
                    <a:pt x="123" y="184"/>
                  </a:lnTo>
                  <a:lnTo>
                    <a:pt x="130" y="185"/>
                  </a:lnTo>
                  <a:lnTo>
                    <a:pt x="138" y="185"/>
                  </a:lnTo>
                  <a:lnTo>
                    <a:pt x="145" y="185"/>
                  </a:lnTo>
                  <a:lnTo>
                    <a:pt x="147" y="185"/>
                  </a:lnTo>
                  <a:lnTo>
                    <a:pt x="150" y="173"/>
                  </a:lnTo>
                  <a:lnTo>
                    <a:pt x="154" y="153"/>
                  </a:lnTo>
                  <a:lnTo>
                    <a:pt x="159" y="131"/>
                  </a:lnTo>
                  <a:lnTo>
                    <a:pt x="165" y="109"/>
                  </a:lnTo>
                  <a:lnTo>
                    <a:pt x="172" y="87"/>
                  </a:lnTo>
                  <a:lnTo>
                    <a:pt x="177" y="67"/>
                  </a:lnTo>
                  <a:lnTo>
                    <a:pt x="184" y="49"/>
                  </a:lnTo>
                  <a:lnTo>
                    <a:pt x="190" y="36"/>
                  </a:lnTo>
                  <a:lnTo>
                    <a:pt x="196" y="26"/>
                  </a:lnTo>
                  <a:lnTo>
                    <a:pt x="199" y="21"/>
                  </a:lnTo>
                  <a:lnTo>
                    <a:pt x="199" y="15"/>
                  </a:lnTo>
                  <a:lnTo>
                    <a:pt x="198" y="8"/>
                  </a:lnTo>
                  <a:lnTo>
                    <a:pt x="193" y="3"/>
                  </a:lnTo>
                  <a:lnTo>
                    <a:pt x="188" y="0"/>
                  </a:lnTo>
                  <a:lnTo>
                    <a:pt x="182" y="0"/>
                  </a:lnTo>
                  <a:lnTo>
                    <a:pt x="176" y="1"/>
                  </a:lnTo>
                  <a:lnTo>
                    <a:pt x="172" y="6"/>
                  </a:lnTo>
                  <a:lnTo>
                    <a:pt x="163" y="17"/>
                  </a:lnTo>
                  <a:lnTo>
                    <a:pt x="157" y="33"/>
                  </a:lnTo>
                  <a:lnTo>
                    <a:pt x="149" y="52"/>
                  </a:lnTo>
                  <a:lnTo>
                    <a:pt x="142" y="74"/>
                  </a:lnTo>
                  <a:lnTo>
                    <a:pt x="136" y="95"/>
                  </a:lnTo>
                  <a:lnTo>
                    <a:pt x="130" y="116"/>
                  </a:lnTo>
                  <a:lnTo>
                    <a:pt x="125" y="136"/>
                  </a:lnTo>
                  <a:lnTo>
                    <a:pt x="122" y="152"/>
                  </a:lnTo>
                  <a:lnTo>
                    <a:pt x="104" y="151"/>
                  </a:lnTo>
                  <a:lnTo>
                    <a:pt x="86" y="150"/>
                  </a:lnTo>
                  <a:lnTo>
                    <a:pt x="70" y="150"/>
                  </a:lnTo>
                  <a:lnTo>
                    <a:pt x="55" y="150"/>
                  </a:lnTo>
                  <a:lnTo>
                    <a:pt x="40" y="152"/>
                  </a:lnTo>
                  <a:lnTo>
                    <a:pt x="29" y="156"/>
                  </a:lnTo>
                  <a:lnTo>
                    <a:pt x="17" y="161"/>
                  </a:lnTo>
                  <a:lnTo>
                    <a:pt x="9" y="169"/>
                  </a:lnTo>
                  <a:lnTo>
                    <a:pt x="5" y="175"/>
                  </a:lnTo>
                  <a:lnTo>
                    <a:pt x="1" y="183"/>
                  </a:lnTo>
                  <a:lnTo>
                    <a:pt x="0" y="192"/>
                  </a:lnTo>
                  <a:lnTo>
                    <a:pt x="1" y="204"/>
                  </a:lnTo>
                  <a:lnTo>
                    <a:pt x="7" y="219"/>
                  </a:lnTo>
                  <a:lnTo>
                    <a:pt x="15" y="230"/>
                  </a:lnTo>
                  <a:lnTo>
                    <a:pt x="25" y="241"/>
                  </a:lnTo>
                  <a:lnTo>
                    <a:pt x="38" y="249"/>
                  </a:lnTo>
                  <a:lnTo>
                    <a:pt x="52" y="256"/>
                  </a:lnTo>
                  <a:lnTo>
                    <a:pt x="64" y="260"/>
                  </a:lnTo>
                  <a:lnTo>
                    <a:pt x="77" y="264"/>
                  </a:lnTo>
                  <a:lnTo>
                    <a:pt x="89" y="266"/>
                  </a:lnTo>
                  <a:lnTo>
                    <a:pt x="86" y="275"/>
                  </a:lnTo>
                  <a:lnTo>
                    <a:pt x="79" y="304"/>
                  </a:lnTo>
                  <a:lnTo>
                    <a:pt x="74" y="332"/>
                  </a:lnTo>
                  <a:lnTo>
                    <a:pt x="67" y="360"/>
                  </a:lnTo>
                  <a:lnTo>
                    <a:pt x="62" y="389"/>
                  </a:lnTo>
                  <a:lnTo>
                    <a:pt x="56" y="419"/>
                  </a:lnTo>
                  <a:lnTo>
                    <a:pt x="53" y="451"/>
                  </a:lnTo>
                  <a:lnTo>
                    <a:pt x="49" y="484"/>
                  </a:lnTo>
                  <a:lnTo>
                    <a:pt x="47" y="519"/>
                  </a:lnTo>
                  <a:lnTo>
                    <a:pt x="47" y="524"/>
                  </a:lnTo>
                  <a:lnTo>
                    <a:pt x="47" y="534"/>
                  </a:lnTo>
                  <a:lnTo>
                    <a:pt x="48" y="549"/>
                  </a:lnTo>
                  <a:lnTo>
                    <a:pt x="51" y="568"/>
                  </a:lnTo>
                  <a:lnTo>
                    <a:pt x="54" y="590"/>
                  </a:lnTo>
                  <a:lnTo>
                    <a:pt x="61" y="610"/>
                  </a:lnTo>
                  <a:lnTo>
                    <a:pt x="70" y="632"/>
                  </a:lnTo>
                  <a:lnTo>
                    <a:pt x="83" y="652"/>
                  </a:lnTo>
                  <a:lnTo>
                    <a:pt x="15" y="872"/>
                  </a:lnTo>
                  <a:lnTo>
                    <a:pt x="23" y="879"/>
                  </a:lnTo>
                  <a:lnTo>
                    <a:pt x="26" y="881"/>
                  </a:lnTo>
                  <a:lnTo>
                    <a:pt x="36" y="888"/>
                  </a:lnTo>
                  <a:lnTo>
                    <a:pt x="51" y="898"/>
                  </a:lnTo>
                  <a:lnTo>
                    <a:pt x="71" y="910"/>
                  </a:lnTo>
                  <a:lnTo>
                    <a:pt x="98" y="923"/>
                  </a:lnTo>
                  <a:lnTo>
                    <a:pt x="129" y="936"/>
                  </a:lnTo>
                  <a:lnTo>
                    <a:pt x="166" y="948"/>
                  </a:lnTo>
                  <a:lnTo>
                    <a:pt x="207" y="958"/>
                  </a:lnTo>
                  <a:lnTo>
                    <a:pt x="252" y="966"/>
                  </a:lnTo>
                  <a:lnTo>
                    <a:pt x="303" y="970"/>
                  </a:lnTo>
                  <a:lnTo>
                    <a:pt x="357" y="969"/>
                  </a:lnTo>
                  <a:lnTo>
                    <a:pt x="415" y="962"/>
                  </a:lnTo>
                  <a:lnTo>
                    <a:pt x="477" y="948"/>
                  </a:lnTo>
                  <a:lnTo>
                    <a:pt x="542" y="927"/>
                  </a:lnTo>
                  <a:lnTo>
                    <a:pt x="611" y="897"/>
                  </a:lnTo>
                  <a:lnTo>
                    <a:pt x="684" y="857"/>
                  </a:lnTo>
                  <a:lnTo>
                    <a:pt x="698" y="850"/>
                  </a:lnTo>
                  <a:lnTo>
                    <a:pt x="577" y="6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Freeform 157">
              <a:extLst>
                <a:ext uri="{FF2B5EF4-FFF2-40B4-BE49-F238E27FC236}">
                  <a16:creationId xmlns:a16="http://schemas.microsoft.com/office/drawing/2014/main" id="{20F3726F-B77C-4173-869A-857F7C2D7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" y="3170"/>
              <a:ext cx="235" cy="89"/>
            </a:xfrm>
            <a:custGeom>
              <a:avLst/>
              <a:gdLst>
                <a:gd name="T0" fmla="*/ 444 w 468"/>
                <a:gd name="T1" fmla="*/ 0 h 178"/>
                <a:gd name="T2" fmla="*/ 333 w 468"/>
                <a:gd name="T3" fmla="*/ 129 h 178"/>
                <a:gd name="T4" fmla="*/ 239 w 468"/>
                <a:gd name="T5" fmla="*/ 75 h 178"/>
                <a:gd name="T6" fmla="*/ 129 w 468"/>
                <a:gd name="T7" fmla="*/ 138 h 178"/>
                <a:gd name="T8" fmla="*/ 24 w 468"/>
                <a:gd name="T9" fmla="*/ 21 h 178"/>
                <a:gd name="T10" fmla="*/ 0 w 468"/>
                <a:gd name="T11" fmla="*/ 41 h 178"/>
                <a:gd name="T12" fmla="*/ 122 w 468"/>
                <a:gd name="T13" fmla="*/ 178 h 178"/>
                <a:gd name="T14" fmla="*/ 239 w 468"/>
                <a:gd name="T15" fmla="*/ 112 h 178"/>
                <a:gd name="T16" fmla="*/ 339 w 468"/>
                <a:gd name="T17" fmla="*/ 169 h 178"/>
                <a:gd name="T18" fmla="*/ 468 w 468"/>
                <a:gd name="T19" fmla="*/ 21 h 178"/>
                <a:gd name="T20" fmla="*/ 444 w 468"/>
                <a:gd name="T21" fmla="*/ 0 h 1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8"/>
                <a:gd name="T34" fmla="*/ 0 h 178"/>
                <a:gd name="T35" fmla="*/ 468 w 468"/>
                <a:gd name="T36" fmla="*/ 178 h 1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8" h="178">
                  <a:moveTo>
                    <a:pt x="444" y="0"/>
                  </a:moveTo>
                  <a:lnTo>
                    <a:pt x="333" y="129"/>
                  </a:lnTo>
                  <a:lnTo>
                    <a:pt x="239" y="75"/>
                  </a:lnTo>
                  <a:lnTo>
                    <a:pt x="129" y="138"/>
                  </a:lnTo>
                  <a:lnTo>
                    <a:pt x="24" y="21"/>
                  </a:lnTo>
                  <a:lnTo>
                    <a:pt x="0" y="41"/>
                  </a:lnTo>
                  <a:lnTo>
                    <a:pt x="122" y="178"/>
                  </a:lnTo>
                  <a:lnTo>
                    <a:pt x="239" y="112"/>
                  </a:lnTo>
                  <a:lnTo>
                    <a:pt x="339" y="169"/>
                  </a:lnTo>
                  <a:lnTo>
                    <a:pt x="468" y="21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Freeform 158">
              <a:extLst>
                <a:ext uri="{FF2B5EF4-FFF2-40B4-BE49-F238E27FC236}">
                  <a16:creationId xmlns:a16="http://schemas.microsoft.com/office/drawing/2014/main" id="{8BE76C76-FC4D-461F-A636-DFC85A2CE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2885"/>
              <a:ext cx="268" cy="265"/>
            </a:xfrm>
            <a:custGeom>
              <a:avLst/>
              <a:gdLst>
                <a:gd name="T0" fmla="*/ 499 w 535"/>
                <a:gd name="T1" fmla="*/ 334 h 529"/>
                <a:gd name="T2" fmla="*/ 467 w 535"/>
                <a:gd name="T3" fmla="*/ 354 h 529"/>
                <a:gd name="T4" fmla="*/ 444 w 535"/>
                <a:gd name="T5" fmla="*/ 356 h 529"/>
                <a:gd name="T6" fmla="*/ 429 w 535"/>
                <a:gd name="T7" fmla="*/ 282 h 529"/>
                <a:gd name="T8" fmla="*/ 390 w 535"/>
                <a:gd name="T9" fmla="*/ 144 h 529"/>
                <a:gd name="T10" fmla="*/ 322 w 535"/>
                <a:gd name="T11" fmla="*/ 50 h 529"/>
                <a:gd name="T12" fmla="*/ 246 w 535"/>
                <a:gd name="T13" fmla="*/ 9 h 529"/>
                <a:gd name="T14" fmla="*/ 187 w 535"/>
                <a:gd name="T15" fmla="*/ 0 h 529"/>
                <a:gd name="T16" fmla="*/ 114 w 535"/>
                <a:gd name="T17" fmla="*/ 9 h 529"/>
                <a:gd name="T18" fmla="*/ 9 w 535"/>
                <a:gd name="T19" fmla="*/ 99 h 529"/>
                <a:gd name="T20" fmla="*/ 3 w 535"/>
                <a:gd name="T21" fmla="*/ 163 h 529"/>
                <a:gd name="T22" fmla="*/ 34 w 535"/>
                <a:gd name="T23" fmla="*/ 217 h 529"/>
                <a:gd name="T24" fmla="*/ 77 w 535"/>
                <a:gd name="T25" fmla="*/ 236 h 529"/>
                <a:gd name="T26" fmla="*/ 135 w 535"/>
                <a:gd name="T27" fmla="*/ 229 h 529"/>
                <a:gd name="T28" fmla="*/ 182 w 535"/>
                <a:gd name="T29" fmla="*/ 189 h 529"/>
                <a:gd name="T30" fmla="*/ 184 w 535"/>
                <a:gd name="T31" fmla="*/ 125 h 529"/>
                <a:gd name="T32" fmla="*/ 161 w 535"/>
                <a:gd name="T33" fmla="*/ 98 h 529"/>
                <a:gd name="T34" fmla="*/ 126 w 535"/>
                <a:gd name="T35" fmla="*/ 84 h 529"/>
                <a:gd name="T36" fmla="*/ 91 w 535"/>
                <a:gd name="T37" fmla="*/ 86 h 529"/>
                <a:gd name="T38" fmla="*/ 63 w 535"/>
                <a:gd name="T39" fmla="*/ 107 h 529"/>
                <a:gd name="T40" fmla="*/ 57 w 535"/>
                <a:gd name="T41" fmla="*/ 144 h 529"/>
                <a:gd name="T42" fmla="*/ 63 w 535"/>
                <a:gd name="T43" fmla="*/ 156 h 529"/>
                <a:gd name="T44" fmla="*/ 86 w 535"/>
                <a:gd name="T45" fmla="*/ 180 h 529"/>
                <a:gd name="T46" fmla="*/ 107 w 535"/>
                <a:gd name="T47" fmla="*/ 186 h 529"/>
                <a:gd name="T48" fmla="*/ 129 w 535"/>
                <a:gd name="T49" fmla="*/ 180 h 529"/>
                <a:gd name="T50" fmla="*/ 141 w 535"/>
                <a:gd name="T51" fmla="*/ 160 h 529"/>
                <a:gd name="T52" fmla="*/ 123 w 535"/>
                <a:gd name="T53" fmla="*/ 147 h 529"/>
                <a:gd name="T54" fmla="*/ 105 w 535"/>
                <a:gd name="T55" fmla="*/ 154 h 529"/>
                <a:gd name="T56" fmla="*/ 91 w 535"/>
                <a:gd name="T57" fmla="*/ 139 h 529"/>
                <a:gd name="T58" fmla="*/ 91 w 535"/>
                <a:gd name="T59" fmla="*/ 123 h 529"/>
                <a:gd name="T60" fmla="*/ 102 w 535"/>
                <a:gd name="T61" fmla="*/ 116 h 529"/>
                <a:gd name="T62" fmla="*/ 123 w 535"/>
                <a:gd name="T63" fmla="*/ 116 h 529"/>
                <a:gd name="T64" fmla="*/ 153 w 535"/>
                <a:gd name="T65" fmla="*/ 134 h 529"/>
                <a:gd name="T66" fmla="*/ 152 w 535"/>
                <a:gd name="T67" fmla="*/ 175 h 529"/>
                <a:gd name="T68" fmla="*/ 124 w 535"/>
                <a:gd name="T69" fmla="*/ 199 h 529"/>
                <a:gd name="T70" fmla="*/ 84 w 535"/>
                <a:gd name="T71" fmla="*/ 203 h 529"/>
                <a:gd name="T72" fmla="*/ 49 w 535"/>
                <a:gd name="T73" fmla="*/ 187 h 529"/>
                <a:gd name="T74" fmla="*/ 33 w 535"/>
                <a:gd name="T75" fmla="*/ 152 h 529"/>
                <a:gd name="T76" fmla="*/ 40 w 535"/>
                <a:gd name="T77" fmla="*/ 107 h 529"/>
                <a:gd name="T78" fmla="*/ 126 w 535"/>
                <a:gd name="T79" fmla="*/ 39 h 529"/>
                <a:gd name="T80" fmla="*/ 188 w 535"/>
                <a:gd name="T81" fmla="*/ 31 h 529"/>
                <a:gd name="T82" fmla="*/ 239 w 535"/>
                <a:gd name="T83" fmla="*/ 40 h 529"/>
                <a:gd name="T84" fmla="*/ 304 w 535"/>
                <a:gd name="T85" fmla="*/ 76 h 529"/>
                <a:gd name="T86" fmla="*/ 361 w 535"/>
                <a:gd name="T87" fmla="*/ 157 h 529"/>
                <a:gd name="T88" fmla="*/ 397 w 535"/>
                <a:gd name="T89" fmla="*/ 289 h 529"/>
                <a:gd name="T90" fmla="*/ 423 w 535"/>
                <a:gd name="T91" fmla="*/ 382 h 529"/>
                <a:gd name="T92" fmla="*/ 456 w 535"/>
                <a:gd name="T93" fmla="*/ 394 h 529"/>
                <a:gd name="T94" fmla="*/ 490 w 535"/>
                <a:gd name="T95" fmla="*/ 377 h 529"/>
                <a:gd name="T96" fmla="*/ 497 w 535"/>
                <a:gd name="T97" fmla="*/ 421 h 529"/>
                <a:gd name="T98" fmla="*/ 466 w 535"/>
                <a:gd name="T99" fmla="*/ 467 h 529"/>
                <a:gd name="T100" fmla="*/ 419 w 535"/>
                <a:gd name="T101" fmla="*/ 494 h 529"/>
                <a:gd name="T102" fmla="*/ 393 w 535"/>
                <a:gd name="T103" fmla="*/ 506 h 529"/>
                <a:gd name="T104" fmla="*/ 400 w 535"/>
                <a:gd name="T105" fmla="*/ 528 h 529"/>
                <a:gd name="T106" fmla="*/ 446 w 535"/>
                <a:gd name="T107" fmla="*/ 517 h 529"/>
                <a:gd name="T108" fmla="*/ 499 w 535"/>
                <a:gd name="T109" fmla="*/ 480 h 529"/>
                <a:gd name="T110" fmla="*/ 535 w 535"/>
                <a:gd name="T111" fmla="*/ 377 h 5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35"/>
                <a:gd name="T169" fmla="*/ 0 h 529"/>
                <a:gd name="T170" fmla="*/ 535 w 535"/>
                <a:gd name="T171" fmla="*/ 529 h 52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35" h="529">
                  <a:moveTo>
                    <a:pt x="529" y="338"/>
                  </a:moveTo>
                  <a:lnTo>
                    <a:pt x="522" y="318"/>
                  </a:lnTo>
                  <a:lnTo>
                    <a:pt x="505" y="330"/>
                  </a:lnTo>
                  <a:lnTo>
                    <a:pt x="499" y="334"/>
                  </a:lnTo>
                  <a:lnTo>
                    <a:pt x="492" y="338"/>
                  </a:lnTo>
                  <a:lnTo>
                    <a:pt x="484" y="344"/>
                  </a:lnTo>
                  <a:lnTo>
                    <a:pt x="475" y="350"/>
                  </a:lnTo>
                  <a:lnTo>
                    <a:pt x="467" y="354"/>
                  </a:lnTo>
                  <a:lnTo>
                    <a:pt x="459" y="359"/>
                  </a:lnTo>
                  <a:lnTo>
                    <a:pt x="453" y="361"/>
                  </a:lnTo>
                  <a:lnTo>
                    <a:pt x="449" y="362"/>
                  </a:lnTo>
                  <a:lnTo>
                    <a:pt x="444" y="356"/>
                  </a:lnTo>
                  <a:lnTo>
                    <a:pt x="441" y="342"/>
                  </a:lnTo>
                  <a:lnTo>
                    <a:pt x="437" y="326"/>
                  </a:lnTo>
                  <a:lnTo>
                    <a:pt x="434" y="308"/>
                  </a:lnTo>
                  <a:lnTo>
                    <a:pt x="429" y="282"/>
                  </a:lnTo>
                  <a:lnTo>
                    <a:pt x="422" y="252"/>
                  </a:lnTo>
                  <a:lnTo>
                    <a:pt x="414" y="217"/>
                  </a:lnTo>
                  <a:lnTo>
                    <a:pt x="403" y="178"/>
                  </a:lnTo>
                  <a:lnTo>
                    <a:pt x="390" y="144"/>
                  </a:lnTo>
                  <a:lnTo>
                    <a:pt x="375" y="115"/>
                  </a:lnTo>
                  <a:lnTo>
                    <a:pt x="359" y="89"/>
                  </a:lnTo>
                  <a:lnTo>
                    <a:pt x="342" y="68"/>
                  </a:lnTo>
                  <a:lnTo>
                    <a:pt x="322" y="50"/>
                  </a:lnTo>
                  <a:lnTo>
                    <a:pt x="302" y="35"/>
                  </a:lnTo>
                  <a:lnTo>
                    <a:pt x="284" y="24"/>
                  </a:lnTo>
                  <a:lnTo>
                    <a:pt x="264" y="16"/>
                  </a:lnTo>
                  <a:lnTo>
                    <a:pt x="246" y="9"/>
                  </a:lnTo>
                  <a:lnTo>
                    <a:pt x="229" y="4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7" y="0"/>
                  </a:lnTo>
                  <a:lnTo>
                    <a:pt x="178" y="0"/>
                  </a:lnTo>
                  <a:lnTo>
                    <a:pt x="172" y="0"/>
                  </a:lnTo>
                  <a:lnTo>
                    <a:pt x="170" y="0"/>
                  </a:lnTo>
                  <a:lnTo>
                    <a:pt x="114" y="9"/>
                  </a:lnTo>
                  <a:lnTo>
                    <a:pt x="72" y="25"/>
                  </a:lnTo>
                  <a:lnTo>
                    <a:pt x="42" y="48"/>
                  </a:lnTo>
                  <a:lnTo>
                    <a:pt x="21" y="73"/>
                  </a:lnTo>
                  <a:lnTo>
                    <a:pt x="9" y="99"/>
                  </a:lnTo>
                  <a:lnTo>
                    <a:pt x="2" y="119"/>
                  </a:lnTo>
                  <a:lnTo>
                    <a:pt x="0" y="136"/>
                  </a:lnTo>
                  <a:lnTo>
                    <a:pt x="0" y="141"/>
                  </a:lnTo>
                  <a:lnTo>
                    <a:pt x="3" y="163"/>
                  </a:lnTo>
                  <a:lnTo>
                    <a:pt x="9" y="180"/>
                  </a:lnTo>
                  <a:lnTo>
                    <a:pt x="16" y="195"/>
                  </a:lnTo>
                  <a:lnTo>
                    <a:pt x="25" y="207"/>
                  </a:lnTo>
                  <a:lnTo>
                    <a:pt x="34" y="217"/>
                  </a:lnTo>
                  <a:lnTo>
                    <a:pt x="44" y="224"/>
                  </a:lnTo>
                  <a:lnTo>
                    <a:pt x="54" y="229"/>
                  </a:lnTo>
                  <a:lnTo>
                    <a:pt x="63" y="232"/>
                  </a:lnTo>
                  <a:lnTo>
                    <a:pt x="77" y="236"/>
                  </a:lnTo>
                  <a:lnTo>
                    <a:pt x="92" y="237"/>
                  </a:lnTo>
                  <a:lnTo>
                    <a:pt x="107" y="236"/>
                  </a:lnTo>
                  <a:lnTo>
                    <a:pt x="122" y="233"/>
                  </a:lnTo>
                  <a:lnTo>
                    <a:pt x="135" y="229"/>
                  </a:lnTo>
                  <a:lnTo>
                    <a:pt x="148" y="223"/>
                  </a:lnTo>
                  <a:lnTo>
                    <a:pt x="160" y="215"/>
                  </a:lnTo>
                  <a:lnTo>
                    <a:pt x="169" y="206"/>
                  </a:lnTo>
                  <a:lnTo>
                    <a:pt x="182" y="189"/>
                  </a:lnTo>
                  <a:lnTo>
                    <a:pt x="188" y="170"/>
                  </a:lnTo>
                  <a:lnTo>
                    <a:pt x="191" y="152"/>
                  </a:lnTo>
                  <a:lnTo>
                    <a:pt x="187" y="133"/>
                  </a:lnTo>
                  <a:lnTo>
                    <a:pt x="184" y="125"/>
                  </a:lnTo>
                  <a:lnTo>
                    <a:pt x="179" y="117"/>
                  </a:lnTo>
                  <a:lnTo>
                    <a:pt x="173" y="110"/>
                  </a:lnTo>
                  <a:lnTo>
                    <a:pt x="168" y="103"/>
                  </a:lnTo>
                  <a:lnTo>
                    <a:pt x="161" y="98"/>
                  </a:lnTo>
                  <a:lnTo>
                    <a:pt x="153" y="93"/>
                  </a:lnTo>
                  <a:lnTo>
                    <a:pt x="145" y="88"/>
                  </a:lnTo>
                  <a:lnTo>
                    <a:pt x="137" y="86"/>
                  </a:lnTo>
                  <a:lnTo>
                    <a:pt x="126" y="84"/>
                  </a:lnTo>
                  <a:lnTo>
                    <a:pt x="117" y="83"/>
                  </a:lnTo>
                  <a:lnTo>
                    <a:pt x="108" y="83"/>
                  </a:lnTo>
                  <a:lnTo>
                    <a:pt x="99" y="84"/>
                  </a:lnTo>
                  <a:lnTo>
                    <a:pt x="91" y="86"/>
                  </a:lnTo>
                  <a:lnTo>
                    <a:pt x="82" y="89"/>
                  </a:lnTo>
                  <a:lnTo>
                    <a:pt x="76" y="93"/>
                  </a:lnTo>
                  <a:lnTo>
                    <a:pt x="70" y="98"/>
                  </a:lnTo>
                  <a:lnTo>
                    <a:pt x="63" y="107"/>
                  </a:lnTo>
                  <a:lnTo>
                    <a:pt x="58" y="117"/>
                  </a:lnTo>
                  <a:lnTo>
                    <a:pt x="56" y="130"/>
                  </a:lnTo>
                  <a:lnTo>
                    <a:pt x="57" y="142"/>
                  </a:lnTo>
                  <a:lnTo>
                    <a:pt x="57" y="144"/>
                  </a:lnTo>
                  <a:lnTo>
                    <a:pt x="57" y="145"/>
                  </a:lnTo>
                  <a:lnTo>
                    <a:pt x="58" y="147"/>
                  </a:lnTo>
                  <a:lnTo>
                    <a:pt x="59" y="152"/>
                  </a:lnTo>
                  <a:lnTo>
                    <a:pt x="63" y="156"/>
                  </a:lnTo>
                  <a:lnTo>
                    <a:pt x="67" y="162"/>
                  </a:lnTo>
                  <a:lnTo>
                    <a:pt x="72" y="169"/>
                  </a:lnTo>
                  <a:lnTo>
                    <a:pt x="78" y="175"/>
                  </a:lnTo>
                  <a:lnTo>
                    <a:pt x="86" y="180"/>
                  </a:lnTo>
                  <a:lnTo>
                    <a:pt x="94" y="184"/>
                  </a:lnTo>
                  <a:lnTo>
                    <a:pt x="97" y="185"/>
                  </a:lnTo>
                  <a:lnTo>
                    <a:pt x="102" y="186"/>
                  </a:lnTo>
                  <a:lnTo>
                    <a:pt x="107" y="186"/>
                  </a:lnTo>
                  <a:lnTo>
                    <a:pt x="111" y="186"/>
                  </a:lnTo>
                  <a:lnTo>
                    <a:pt x="117" y="185"/>
                  </a:lnTo>
                  <a:lnTo>
                    <a:pt x="123" y="184"/>
                  </a:lnTo>
                  <a:lnTo>
                    <a:pt x="129" y="180"/>
                  </a:lnTo>
                  <a:lnTo>
                    <a:pt x="134" y="177"/>
                  </a:lnTo>
                  <a:lnTo>
                    <a:pt x="139" y="172"/>
                  </a:lnTo>
                  <a:lnTo>
                    <a:pt x="141" y="165"/>
                  </a:lnTo>
                  <a:lnTo>
                    <a:pt x="141" y="160"/>
                  </a:lnTo>
                  <a:lnTo>
                    <a:pt x="139" y="154"/>
                  </a:lnTo>
                  <a:lnTo>
                    <a:pt x="134" y="149"/>
                  </a:lnTo>
                  <a:lnTo>
                    <a:pt x="129" y="147"/>
                  </a:lnTo>
                  <a:lnTo>
                    <a:pt x="123" y="147"/>
                  </a:lnTo>
                  <a:lnTo>
                    <a:pt x="117" y="149"/>
                  </a:lnTo>
                  <a:lnTo>
                    <a:pt x="111" y="153"/>
                  </a:lnTo>
                  <a:lnTo>
                    <a:pt x="108" y="154"/>
                  </a:lnTo>
                  <a:lnTo>
                    <a:pt x="105" y="154"/>
                  </a:lnTo>
                  <a:lnTo>
                    <a:pt x="104" y="153"/>
                  </a:lnTo>
                  <a:lnTo>
                    <a:pt x="100" y="149"/>
                  </a:lnTo>
                  <a:lnTo>
                    <a:pt x="95" y="145"/>
                  </a:lnTo>
                  <a:lnTo>
                    <a:pt x="91" y="139"/>
                  </a:lnTo>
                  <a:lnTo>
                    <a:pt x="88" y="134"/>
                  </a:lnTo>
                  <a:lnTo>
                    <a:pt x="88" y="129"/>
                  </a:lnTo>
                  <a:lnTo>
                    <a:pt x="88" y="125"/>
                  </a:lnTo>
                  <a:lnTo>
                    <a:pt x="91" y="123"/>
                  </a:lnTo>
                  <a:lnTo>
                    <a:pt x="92" y="122"/>
                  </a:lnTo>
                  <a:lnTo>
                    <a:pt x="95" y="119"/>
                  </a:lnTo>
                  <a:lnTo>
                    <a:pt x="99" y="117"/>
                  </a:lnTo>
                  <a:lnTo>
                    <a:pt x="102" y="116"/>
                  </a:lnTo>
                  <a:lnTo>
                    <a:pt x="107" y="116"/>
                  </a:lnTo>
                  <a:lnTo>
                    <a:pt x="112" y="115"/>
                  </a:lnTo>
                  <a:lnTo>
                    <a:pt x="117" y="116"/>
                  </a:lnTo>
                  <a:lnTo>
                    <a:pt x="123" y="116"/>
                  </a:lnTo>
                  <a:lnTo>
                    <a:pt x="129" y="117"/>
                  </a:lnTo>
                  <a:lnTo>
                    <a:pt x="138" y="121"/>
                  </a:lnTo>
                  <a:lnTo>
                    <a:pt x="146" y="126"/>
                  </a:lnTo>
                  <a:lnTo>
                    <a:pt x="153" y="134"/>
                  </a:lnTo>
                  <a:lnTo>
                    <a:pt x="156" y="144"/>
                  </a:lnTo>
                  <a:lnTo>
                    <a:pt x="158" y="154"/>
                  </a:lnTo>
                  <a:lnTo>
                    <a:pt x="156" y="164"/>
                  </a:lnTo>
                  <a:lnTo>
                    <a:pt x="152" y="175"/>
                  </a:lnTo>
                  <a:lnTo>
                    <a:pt x="145" y="185"/>
                  </a:lnTo>
                  <a:lnTo>
                    <a:pt x="139" y="191"/>
                  </a:lnTo>
                  <a:lnTo>
                    <a:pt x="132" y="195"/>
                  </a:lnTo>
                  <a:lnTo>
                    <a:pt x="124" y="199"/>
                  </a:lnTo>
                  <a:lnTo>
                    <a:pt x="115" y="202"/>
                  </a:lnTo>
                  <a:lnTo>
                    <a:pt x="104" y="205"/>
                  </a:lnTo>
                  <a:lnTo>
                    <a:pt x="94" y="205"/>
                  </a:lnTo>
                  <a:lnTo>
                    <a:pt x="84" y="203"/>
                  </a:lnTo>
                  <a:lnTo>
                    <a:pt x="73" y="201"/>
                  </a:lnTo>
                  <a:lnTo>
                    <a:pt x="64" y="198"/>
                  </a:lnTo>
                  <a:lnTo>
                    <a:pt x="56" y="193"/>
                  </a:lnTo>
                  <a:lnTo>
                    <a:pt x="49" y="187"/>
                  </a:lnTo>
                  <a:lnTo>
                    <a:pt x="44" y="179"/>
                  </a:lnTo>
                  <a:lnTo>
                    <a:pt x="39" y="171"/>
                  </a:lnTo>
                  <a:lnTo>
                    <a:pt x="35" y="162"/>
                  </a:lnTo>
                  <a:lnTo>
                    <a:pt x="33" y="152"/>
                  </a:lnTo>
                  <a:lnTo>
                    <a:pt x="32" y="140"/>
                  </a:lnTo>
                  <a:lnTo>
                    <a:pt x="32" y="134"/>
                  </a:lnTo>
                  <a:lnTo>
                    <a:pt x="34" y="123"/>
                  </a:lnTo>
                  <a:lnTo>
                    <a:pt x="40" y="107"/>
                  </a:lnTo>
                  <a:lnTo>
                    <a:pt x="50" y="87"/>
                  </a:lnTo>
                  <a:lnTo>
                    <a:pt x="67" y="69"/>
                  </a:lnTo>
                  <a:lnTo>
                    <a:pt x="92" y="51"/>
                  </a:lnTo>
                  <a:lnTo>
                    <a:pt x="126" y="39"/>
                  </a:lnTo>
                  <a:lnTo>
                    <a:pt x="172" y="32"/>
                  </a:lnTo>
                  <a:lnTo>
                    <a:pt x="175" y="32"/>
                  </a:lnTo>
                  <a:lnTo>
                    <a:pt x="180" y="31"/>
                  </a:lnTo>
                  <a:lnTo>
                    <a:pt x="188" y="31"/>
                  </a:lnTo>
                  <a:lnTo>
                    <a:pt x="199" y="32"/>
                  </a:lnTo>
                  <a:lnTo>
                    <a:pt x="211" y="33"/>
                  </a:lnTo>
                  <a:lnTo>
                    <a:pt x="225" y="36"/>
                  </a:lnTo>
                  <a:lnTo>
                    <a:pt x="239" y="40"/>
                  </a:lnTo>
                  <a:lnTo>
                    <a:pt x="255" y="46"/>
                  </a:lnTo>
                  <a:lnTo>
                    <a:pt x="271" y="54"/>
                  </a:lnTo>
                  <a:lnTo>
                    <a:pt x="287" y="63"/>
                  </a:lnTo>
                  <a:lnTo>
                    <a:pt x="304" y="76"/>
                  </a:lnTo>
                  <a:lnTo>
                    <a:pt x="320" y="92"/>
                  </a:lnTo>
                  <a:lnTo>
                    <a:pt x="335" y="110"/>
                  </a:lnTo>
                  <a:lnTo>
                    <a:pt x="348" y="132"/>
                  </a:lnTo>
                  <a:lnTo>
                    <a:pt x="361" y="157"/>
                  </a:lnTo>
                  <a:lnTo>
                    <a:pt x="372" y="187"/>
                  </a:lnTo>
                  <a:lnTo>
                    <a:pt x="382" y="225"/>
                  </a:lnTo>
                  <a:lnTo>
                    <a:pt x="391" y="259"/>
                  </a:lnTo>
                  <a:lnTo>
                    <a:pt x="397" y="289"/>
                  </a:lnTo>
                  <a:lnTo>
                    <a:pt x="403" y="314"/>
                  </a:lnTo>
                  <a:lnTo>
                    <a:pt x="408" y="344"/>
                  </a:lnTo>
                  <a:lnTo>
                    <a:pt x="414" y="366"/>
                  </a:lnTo>
                  <a:lnTo>
                    <a:pt x="423" y="382"/>
                  </a:lnTo>
                  <a:lnTo>
                    <a:pt x="436" y="391"/>
                  </a:lnTo>
                  <a:lnTo>
                    <a:pt x="442" y="394"/>
                  </a:lnTo>
                  <a:lnTo>
                    <a:pt x="449" y="394"/>
                  </a:lnTo>
                  <a:lnTo>
                    <a:pt x="456" y="394"/>
                  </a:lnTo>
                  <a:lnTo>
                    <a:pt x="464" y="391"/>
                  </a:lnTo>
                  <a:lnTo>
                    <a:pt x="472" y="388"/>
                  </a:lnTo>
                  <a:lnTo>
                    <a:pt x="481" y="383"/>
                  </a:lnTo>
                  <a:lnTo>
                    <a:pt x="490" y="377"/>
                  </a:lnTo>
                  <a:lnTo>
                    <a:pt x="502" y="371"/>
                  </a:lnTo>
                  <a:lnTo>
                    <a:pt x="503" y="386"/>
                  </a:lnTo>
                  <a:lnTo>
                    <a:pt x="500" y="403"/>
                  </a:lnTo>
                  <a:lnTo>
                    <a:pt x="497" y="421"/>
                  </a:lnTo>
                  <a:lnTo>
                    <a:pt x="489" y="440"/>
                  </a:lnTo>
                  <a:lnTo>
                    <a:pt x="482" y="450"/>
                  </a:lnTo>
                  <a:lnTo>
                    <a:pt x="474" y="459"/>
                  </a:lnTo>
                  <a:lnTo>
                    <a:pt x="466" y="467"/>
                  </a:lnTo>
                  <a:lnTo>
                    <a:pt x="456" y="475"/>
                  </a:lnTo>
                  <a:lnTo>
                    <a:pt x="444" y="482"/>
                  </a:lnTo>
                  <a:lnTo>
                    <a:pt x="431" y="488"/>
                  </a:lnTo>
                  <a:lnTo>
                    <a:pt x="419" y="494"/>
                  </a:lnTo>
                  <a:lnTo>
                    <a:pt x="404" y="498"/>
                  </a:lnTo>
                  <a:lnTo>
                    <a:pt x="398" y="502"/>
                  </a:lnTo>
                  <a:lnTo>
                    <a:pt x="393" y="506"/>
                  </a:lnTo>
                  <a:lnTo>
                    <a:pt x="392" y="512"/>
                  </a:lnTo>
                  <a:lnTo>
                    <a:pt x="392" y="518"/>
                  </a:lnTo>
                  <a:lnTo>
                    <a:pt x="396" y="524"/>
                  </a:lnTo>
                  <a:lnTo>
                    <a:pt x="400" y="528"/>
                  </a:lnTo>
                  <a:lnTo>
                    <a:pt x="406" y="529"/>
                  </a:lnTo>
                  <a:lnTo>
                    <a:pt x="412" y="529"/>
                  </a:lnTo>
                  <a:lnTo>
                    <a:pt x="430" y="524"/>
                  </a:lnTo>
                  <a:lnTo>
                    <a:pt x="446" y="517"/>
                  </a:lnTo>
                  <a:lnTo>
                    <a:pt x="461" y="509"/>
                  </a:lnTo>
                  <a:lnTo>
                    <a:pt x="475" y="501"/>
                  </a:lnTo>
                  <a:lnTo>
                    <a:pt x="488" y="490"/>
                  </a:lnTo>
                  <a:lnTo>
                    <a:pt x="499" y="480"/>
                  </a:lnTo>
                  <a:lnTo>
                    <a:pt x="509" y="467"/>
                  </a:lnTo>
                  <a:lnTo>
                    <a:pt x="517" y="455"/>
                  </a:lnTo>
                  <a:lnTo>
                    <a:pt x="532" y="414"/>
                  </a:lnTo>
                  <a:lnTo>
                    <a:pt x="535" y="377"/>
                  </a:lnTo>
                  <a:lnTo>
                    <a:pt x="532" y="350"/>
                  </a:lnTo>
                  <a:lnTo>
                    <a:pt x="529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Freeform 159">
              <a:extLst>
                <a:ext uri="{FF2B5EF4-FFF2-40B4-BE49-F238E27FC236}">
                  <a16:creationId xmlns:a16="http://schemas.microsoft.com/office/drawing/2014/main" id="{5F3F025A-DACD-4C0B-9781-324844EEB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2965"/>
              <a:ext cx="55" cy="25"/>
            </a:xfrm>
            <a:custGeom>
              <a:avLst/>
              <a:gdLst>
                <a:gd name="T0" fmla="*/ 9 w 109"/>
                <a:gd name="T1" fmla="*/ 42 h 50"/>
                <a:gd name="T2" fmla="*/ 12 w 109"/>
                <a:gd name="T3" fmla="*/ 43 h 50"/>
                <a:gd name="T4" fmla="*/ 19 w 109"/>
                <a:gd name="T5" fmla="*/ 46 h 50"/>
                <a:gd name="T6" fmla="*/ 30 w 109"/>
                <a:gd name="T7" fmla="*/ 48 h 50"/>
                <a:gd name="T8" fmla="*/ 42 w 109"/>
                <a:gd name="T9" fmla="*/ 50 h 50"/>
                <a:gd name="T10" fmla="*/ 56 w 109"/>
                <a:gd name="T11" fmla="*/ 49 h 50"/>
                <a:gd name="T12" fmla="*/ 72 w 109"/>
                <a:gd name="T13" fmla="*/ 47 h 50"/>
                <a:gd name="T14" fmla="*/ 88 w 109"/>
                <a:gd name="T15" fmla="*/ 39 h 50"/>
                <a:gd name="T16" fmla="*/ 103 w 109"/>
                <a:gd name="T17" fmla="*/ 27 h 50"/>
                <a:gd name="T18" fmla="*/ 103 w 109"/>
                <a:gd name="T19" fmla="*/ 27 h 50"/>
                <a:gd name="T20" fmla="*/ 107 w 109"/>
                <a:gd name="T21" fmla="*/ 23 h 50"/>
                <a:gd name="T22" fmla="*/ 109 w 109"/>
                <a:gd name="T23" fmla="*/ 16 h 50"/>
                <a:gd name="T24" fmla="*/ 108 w 109"/>
                <a:gd name="T25" fmla="*/ 10 h 50"/>
                <a:gd name="T26" fmla="*/ 104 w 109"/>
                <a:gd name="T27" fmla="*/ 5 h 50"/>
                <a:gd name="T28" fmla="*/ 100 w 109"/>
                <a:gd name="T29" fmla="*/ 2 h 50"/>
                <a:gd name="T30" fmla="*/ 93 w 109"/>
                <a:gd name="T31" fmla="*/ 0 h 50"/>
                <a:gd name="T32" fmla="*/ 87 w 109"/>
                <a:gd name="T33" fmla="*/ 1 h 50"/>
                <a:gd name="T34" fmla="*/ 81 w 109"/>
                <a:gd name="T35" fmla="*/ 4 h 50"/>
                <a:gd name="T36" fmla="*/ 81 w 109"/>
                <a:gd name="T37" fmla="*/ 4 h 50"/>
                <a:gd name="T38" fmla="*/ 72 w 109"/>
                <a:gd name="T39" fmla="*/ 11 h 50"/>
                <a:gd name="T40" fmla="*/ 62 w 109"/>
                <a:gd name="T41" fmla="*/ 16 h 50"/>
                <a:gd name="T42" fmla="*/ 53 w 109"/>
                <a:gd name="T43" fmla="*/ 18 h 50"/>
                <a:gd name="T44" fmla="*/ 43 w 109"/>
                <a:gd name="T45" fmla="*/ 18 h 50"/>
                <a:gd name="T46" fmla="*/ 35 w 109"/>
                <a:gd name="T47" fmla="*/ 17 h 50"/>
                <a:gd name="T48" fmla="*/ 28 w 109"/>
                <a:gd name="T49" fmla="*/ 16 h 50"/>
                <a:gd name="T50" fmla="*/ 25 w 109"/>
                <a:gd name="T51" fmla="*/ 15 h 50"/>
                <a:gd name="T52" fmla="*/ 23 w 109"/>
                <a:gd name="T53" fmla="*/ 14 h 50"/>
                <a:gd name="T54" fmla="*/ 23 w 109"/>
                <a:gd name="T55" fmla="*/ 14 h 50"/>
                <a:gd name="T56" fmla="*/ 17 w 109"/>
                <a:gd name="T57" fmla="*/ 11 h 50"/>
                <a:gd name="T58" fmla="*/ 10 w 109"/>
                <a:gd name="T59" fmla="*/ 12 h 50"/>
                <a:gd name="T60" fmla="*/ 5 w 109"/>
                <a:gd name="T61" fmla="*/ 16 h 50"/>
                <a:gd name="T62" fmla="*/ 1 w 109"/>
                <a:gd name="T63" fmla="*/ 20 h 50"/>
                <a:gd name="T64" fmla="*/ 0 w 109"/>
                <a:gd name="T65" fmla="*/ 26 h 50"/>
                <a:gd name="T66" fmla="*/ 1 w 109"/>
                <a:gd name="T67" fmla="*/ 33 h 50"/>
                <a:gd name="T68" fmla="*/ 4 w 109"/>
                <a:gd name="T69" fmla="*/ 39 h 50"/>
                <a:gd name="T70" fmla="*/ 9 w 109"/>
                <a:gd name="T71" fmla="*/ 42 h 50"/>
                <a:gd name="T72" fmla="*/ 9 w 109"/>
                <a:gd name="T73" fmla="*/ 42 h 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50"/>
                <a:gd name="T113" fmla="*/ 109 w 109"/>
                <a:gd name="T114" fmla="*/ 50 h 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50">
                  <a:moveTo>
                    <a:pt x="9" y="42"/>
                  </a:moveTo>
                  <a:lnTo>
                    <a:pt x="12" y="43"/>
                  </a:lnTo>
                  <a:lnTo>
                    <a:pt x="19" y="46"/>
                  </a:lnTo>
                  <a:lnTo>
                    <a:pt x="30" y="48"/>
                  </a:lnTo>
                  <a:lnTo>
                    <a:pt x="42" y="50"/>
                  </a:lnTo>
                  <a:lnTo>
                    <a:pt x="56" y="49"/>
                  </a:lnTo>
                  <a:lnTo>
                    <a:pt x="72" y="47"/>
                  </a:lnTo>
                  <a:lnTo>
                    <a:pt x="88" y="39"/>
                  </a:lnTo>
                  <a:lnTo>
                    <a:pt x="103" y="27"/>
                  </a:lnTo>
                  <a:lnTo>
                    <a:pt x="107" y="23"/>
                  </a:lnTo>
                  <a:lnTo>
                    <a:pt x="109" y="16"/>
                  </a:lnTo>
                  <a:lnTo>
                    <a:pt x="108" y="10"/>
                  </a:lnTo>
                  <a:lnTo>
                    <a:pt x="104" y="5"/>
                  </a:lnTo>
                  <a:lnTo>
                    <a:pt x="100" y="2"/>
                  </a:lnTo>
                  <a:lnTo>
                    <a:pt x="93" y="0"/>
                  </a:lnTo>
                  <a:lnTo>
                    <a:pt x="87" y="1"/>
                  </a:lnTo>
                  <a:lnTo>
                    <a:pt x="81" y="4"/>
                  </a:lnTo>
                  <a:lnTo>
                    <a:pt x="72" y="11"/>
                  </a:lnTo>
                  <a:lnTo>
                    <a:pt x="62" y="16"/>
                  </a:lnTo>
                  <a:lnTo>
                    <a:pt x="53" y="18"/>
                  </a:lnTo>
                  <a:lnTo>
                    <a:pt x="43" y="18"/>
                  </a:lnTo>
                  <a:lnTo>
                    <a:pt x="35" y="17"/>
                  </a:lnTo>
                  <a:lnTo>
                    <a:pt x="28" y="16"/>
                  </a:lnTo>
                  <a:lnTo>
                    <a:pt x="25" y="15"/>
                  </a:lnTo>
                  <a:lnTo>
                    <a:pt x="23" y="14"/>
                  </a:lnTo>
                  <a:lnTo>
                    <a:pt x="17" y="11"/>
                  </a:lnTo>
                  <a:lnTo>
                    <a:pt x="10" y="12"/>
                  </a:lnTo>
                  <a:lnTo>
                    <a:pt x="5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1" y="33"/>
                  </a:lnTo>
                  <a:lnTo>
                    <a:pt x="4" y="39"/>
                  </a:lnTo>
                  <a:lnTo>
                    <a:pt x="9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Freeform 160">
              <a:extLst>
                <a:ext uri="{FF2B5EF4-FFF2-40B4-BE49-F238E27FC236}">
                  <a16:creationId xmlns:a16="http://schemas.microsoft.com/office/drawing/2014/main" id="{5B4090A0-FDCE-4813-9499-D8CF832BC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" y="3058"/>
              <a:ext cx="48" cy="44"/>
            </a:xfrm>
            <a:custGeom>
              <a:avLst/>
              <a:gdLst>
                <a:gd name="T0" fmla="*/ 50 w 96"/>
                <a:gd name="T1" fmla="*/ 89 h 89"/>
                <a:gd name="T2" fmla="*/ 54 w 96"/>
                <a:gd name="T3" fmla="*/ 88 h 89"/>
                <a:gd name="T4" fmla="*/ 60 w 96"/>
                <a:gd name="T5" fmla="*/ 88 h 89"/>
                <a:gd name="T6" fmla="*/ 65 w 96"/>
                <a:gd name="T7" fmla="*/ 85 h 89"/>
                <a:gd name="T8" fmla="*/ 69 w 96"/>
                <a:gd name="T9" fmla="*/ 84 h 89"/>
                <a:gd name="T10" fmla="*/ 74 w 96"/>
                <a:gd name="T11" fmla="*/ 82 h 89"/>
                <a:gd name="T12" fmla="*/ 77 w 96"/>
                <a:gd name="T13" fmla="*/ 79 h 89"/>
                <a:gd name="T14" fmla="*/ 81 w 96"/>
                <a:gd name="T15" fmla="*/ 76 h 89"/>
                <a:gd name="T16" fmla="*/ 84 w 96"/>
                <a:gd name="T17" fmla="*/ 73 h 89"/>
                <a:gd name="T18" fmla="*/ 90 w 96"/>
                <a:gd name="T19" fmla="*/ 66 h 89"/>
                <a:gd name="T20" fmla="*/ 93 w 96"/>
                <a:gd name="T21" fmla="*/ 58 h 89"/>
                <a:gd name="T22" fmla="*/ 94 w 96"/>
                <a:gd name="T23" fmla="*/ 50 h 89"/>
                <a:gd name="T24" fmla="*/ 96 w 96"/>
                <a:gd name="T25" fmla="*/ 42 h 89"/>
                <a:gd name="T26" fmla="*/ 93 w 96"/>
                <a:gd name="T27" fmla="*/ 32 h 89"/>
                <a:gd name="T28" fmla="*/ 91 w 96"/>
                <a:gd name="T29" fmla="*/ 24 h 89"/>
                <a:gd name="T30" fmla="*/ 85 w 96"/>
                <a:gd name="T31" fmla="*/ 17 h 89"/>
                <a:gd name="T32" fmla="*/ 79 w 96"/>
                <a:gd name="T33" fmla="*/ 11 h 89"/>
                <a:gd name="T34" fmla="*/ 73 w 96"/>
                <a:gd name="T35" fmla="*/ 6 h 89"/>
                <a:gd name="T36" fmla="*/ 63 w 96"/>
                <a:gd name="T37" fmla="*/ 2 h 89"/>
                <a:gd name="T38" fmla="*/ 54 w 96"/>
                <a:gd name="T39" fmla="*/ 0 h 89"/>
                <a:gd name="T40" fmla="*/ 45 w 96"/>
                <a:gd name="T41" fmla="*/ 0 h 89"/>
                <a:gd name="T42" fmla="*/ 36 w 96"/>
                <a:gd name="T43" fmla="*/ 1 h 89"/>
                <a:gd name="T44" fmla="*/ 27 w 96"/>
                <a:gd name="T45" fmla="*/ 4 h 89"/>
                <a:gd name="T46" fmla="*/ 18 w 96"/>
                <a:gd name="T47" fmla="*/ 9 h 89"/>
                <a:gd name="T48" fmla="*/ 12 w 96"/>
                <a:gd name="T49" fmla="*/ 15 h 89"/>
                <a:gd name="T50" fmla="*/ 6 w 96"/>
                <a:gd name="T51" fmla="*/ 22 h 89"/>
                <a:gd name="T52" fmla="*/ 2 w 96"/>
                <a:gd name="T53" fmla="*/ 30 h 89"/>
                <a:gd name="T54" fmla="*/ 1 w 96"/>
                <a:gd name="T55" fmla="*/ 38 h 89"/>
                <a:gd name="T56" fmla="*/ 0 w 96"/>
                <a:gd name="T57" fmla="*/ 46 h 89"/>
                <a:gd name="T58" fmla="*/ 1 w 96"/>
                <a:gd name="T59" fmla="*/ 54 h 89"/>
                <a:gd name="T60" fmla="*/ 5 w 96"/>
                <a:gd name="T61" fmla="*/ 62 h 89"/>
                <a:gd name="T62" fmla="*/ 9 w 96"/>
                <a:gd name="T63" fmla="*/ 69 h 89"/>
                <a:gd name="T64" fmla="*/ 15 w 96"/>
                <a:gd name="T65" fmla="*/ 76 h 89"/>
                <a:gd name="T66" fmla="*/ 18 w 96"/>
                <a:gd name="T67" fmla="*/ 80 h 89"/>
                <a:gd name="T68" fmla="*/ 23 w 96"/>
                <a:gd name="T69" fmla="*/ 82 h 89"/>
                <a:gd name="T70" fmla="*/ 27 w 96"/>
                <a:gd name="T71" fmla="*/ 84 h 89"/>
                <a:gd name="T72" fmla="*/ 31 w 96"/>
                <a:gd name="T73" fmla="*/ 85 h 89"/>
                <a:gd name="T74" fmla="*/ 36 w 96"/>
                <a:gd name="T75" fmla="*/ 88 h 89"/>
                <a:gd name="T76" fmla="*/ 40 w 96"/>
                <a:gd name="T77" fmla="*/ 88 h 89"/>
                <a:gd name="T78" fmla="*/ 45 w 96"/>
                <a:gd name="T79" fmla="*/ 89 h 89"/>
                <a:gd name="T80" fmla="*/ 50 w 96"/>
                <a:gd name="T81" fmla="*/ 89 h 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6"/>
                <a:gd name="T124" fmla="*/ 0 h 89"/>
                <a:gd name="T125" fmla="*/ 96 w 96"/>
                <a:gd name="T126" fmla="*/ 89 h 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6" h="89">
                  <a:moveTo>
                    <a:pt x="50" y="89"/>
                  </a:moveTo>
                  <a:lnTo>
                    <a:pt x="54" y="88"/>
                  </a:lnTo>
                  <a:lnTo>
                    <a:pt x="60" y="88"/>
                  </a:lnTo>
                  <a:lnTo>
                    <a:pt x="65" y="85"/>
                  </a:lnTo>
                  <a:lnTo>
                    <a:pt x="69" y="84"/>
                  </a:lnTo>
                  <a:lnTo>
                    <a:pt x="74" y="82"/>
                  </a:lnTo>
                  <a:lnTo>
                    <a:pt x="77" y="79"/>
                  </a:lnTo>
                  <a:lnTo>
                    <a:pt x="81" y="76"/>
                  </a:lnTo>
                  <a:lnTo>
                    <a:pt x="84" y="73"/>
                  </a:lnTo>
                  <a:lnTo>
                    <a:pt x="90" y="66"/>
                  </a:lnTo>
                  <a:lnTo>
                    <a:pt x="93" y="58"/>
                  </a:lnTo>
                  <a:lnTo>
                    <a:pt x="94" y="50"/>
                  </a:lnTo>
                  <a:lnTo>
                    <a:pt x="96" y="42"/>
                  </a:lnTo>
                  <a:lnTo>
                    <a:pt x="93" y="32"/>
                  </a:lnTo>
                  <a:lnTo>
                    <a:pt x="91" y="24"/>
                  </a:lnTo>
                  <a:lnTo>
                    <a:pt x="85" y="17"/>
                  </a:lnTo>
                  <a:lnTo>
                    <a:pt x="79" y="11"/>
                  </a:lnTo>
                  <a:lnTo>
                    <a:pt x="73" y="6"/>
                  </a:lnTo>
                  <a:lnTo>
                    <a:pt x="63" y="2"/>
                  </a:lnTo>
                  <a:lnTo>
                    <a:pt x="54" y="0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27" y="4"/>
                  </a:lnTo>
                  <a:lnTo>
                    <a:pt x="18" y="9"/>
                  </a:lnTo>
                  <a:lnTo>
                    <a:pt x="12" y="15"/>
                  </a:lnTo>
                  <a:lnTo>
                    <a:pt x="6" y="22"/>
                  </a:lnTo>
                  <a:lnTo>
                    <a:pt x="2" y="30"/>
                  </a:lnTo>
                  <a:lnTo>
                    <a:pt x="1" y="38"/>
                  </a:lnTo>
                  <a:lnTo>
                    <a:pt x="0" y="46"/>
                  </a:lnTo>
                  <a:lnTo>
                    <a:pt x="1" y="54"/>
                  </a:lnTo>
                  <a:lnTo>
                    <a:pt x="5" y="62"/>
                  </a:lnTo>
                  <a:lnTo>
                    <a:pt x="9" y="69"/>
                  </a:lnTo>
                  <a:lnTo>
                    <a:pt x="15" y="76"/>
                  </a:lnTo>
                  <a:lnTo>
                    <a:pt x="18" y="80"/>
                  </a:lnTo>
                  <a:lnTo>
                    <a:pt x="23" y="82"/>
                  </a:lnTo>
                  <a:lnTo>
                    <a:pt x="27" y="84"/>
                  </a:lnTo>
                  <a:lnTo>
                    <a:pt x="31" y="85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45" y="89"/>
                  </a:lnTo>
                  <a:lnTo>
                    <a:pt x="50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Freeform 161">
              <a:extLst>
                <a:ext uri="{FF2B5EF4-FFF2-40B4-BE49-F238E27FC236}">
                  <a16:creationId xmlns:a16="http://schemas.microsoft.com/office/drawing/2014/main" id="{81D6CC8A-DB66-4D37-9D6C-418E73FFD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" y="3073"/>
              <a:ext cx="18" cy="14"/>
            </a:xfrm>
            <a:custGeom>
              <a:avLst/>
              <a:gdLst>
                <a:gd name="T0" fmla="*/ 0 w 36"/>
                <a:gd name="T1" fmla="*/ 15 h 29"/>
                <a:gd name="T2" fmla="*/ 0 w 36"/>
                <a:gd name="T3" fmla="*/ 12 h 29"/>
                <a:gd name="T4" fmla="*/ 1 w 36"/>
                <a:gd name="T5" fmla="*/ 9 h 29"/>
                <a:gd name="T6" fmla="*/ 2 w 36"/>
                <a:gd name="T7" fmla="*/ 8 h 29"/>
                <a:gd name="T8" fmla="*/ 3 w 36"/>
                <a:gd name="T9" fmla="*/ 6 h 29"/>
                <a:gd name="T10" fmla="*/ 6 w 36"/>
                <a:gd name="T11" fmla="*/ 4 h 29"/>
                <a:gd name="T12" fmla="*/ 9 w 36"/>
                <a:gd name="T13" fmla="*/ 1 h 29"/>
                <a:gd name="T14" fmla="*/ 13 w 36"/>
                <a:gd name="T15" fmla="*/ 0 h 29"/>
                <a:gd name="T16" fmla="*/ 17 w 36"/>
                <a:gd name="T17" fmla="*/ 0 h 29"/>
                <a:gd name="T18" fmla="*/ 24 w 36"/>
                <a:gd name="T19" fmla="*/ 0 h 29"/>
                <a:gd name="T20" fmla="*/ 30 w 36"/>
                <a:gd name="T21" fmla="*/ 2 h 29"/>
                <a:gd name="T22" fmla="*/ 33 w 36"/>
                <a:gd name="T23" fmla="*/ 7 h 29"/>
                <a:gd name="T24" fmla="*/ 36 w 36"/>
                <a:gd name="T25" fmla="*/ 13 h 29"/>
                <a:gd name="T26" fmla="*/ 36 w 36"/>
                <a:gd name="T27" fmla="*/ 16 h 29"/>
                <a:gd name="T28" fmla="*/ 35 w 36"/>
                <a:gd name="T29" fmla="*/ 19 h 29"/>
                <a:gd name="T30" fmla="*/ 33 w 36"/>
                <a:gd name="T31" fmla="*/ 21 h 29"/>
                <a:gd name="T32" fmla="*/ 32 w 36"/>
                <a:gd name="T33" fmla="*/ 22 h 29"/>
                <a:gd name="T34" fmla="*/ 30 w 36"/>
                <a:gd name="T35" fmla="*/ 25 h 29"/>
                <a:gd name="T36" fmla="*/ 26 w 36"/>
                <a:gd name="T37" fmla="*/ 27 h 29"/>
                <a:gd name="T38" fmla="*/ 23 w 36"/>
                <a:gd name="T39" fmla="*/ 29 h 29"/>
                <a:gd name="T40" fmla="*/ 18 w 36"/>
                <a:gd name="T41" fmla="*/ 29 h 29"/>
                <a:gd name="T42" fmla="*/ 14 w 36"/>
                <a:gd name="T43" fmla="*/ 29 h 29"/>
                <a:gd name="T44" fmla="*/ 10 w 36"/>
                <a:gd name="T45" fmla="*/ 28 h 29"/>
                <a:gd name="T46" fmla="*/ 7 w 36"/>
                <a:gd name="T47" fmla="*/ 27 h 29"/>
                <a:gd name="T48" fmla="*/ 5 w 36"/>
                <a:gd name="T49" fmla="*/ 24 h 29"/>
                <a:gd name="T50" fmla="*/ 3 w 36"/>
                <a:gd name="T51" fmla="*/ 22 h 29"/>
                <a:gd name="T52" fmla="*/ 1 w 36"/>
                <a:gd name="T53" fmla="*/ 21 h 29"/>
                <a:gd name="T54" fmla="*/ 0 w 36"/>
                <a:gd name="T55" fmla="*/ 19 h 29"/>
                <a:gd name="T56" fmla="*/ 0 w 36"/>
                <a:gd name="T57" fmla="*/ 15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"/>
                <a:gd name="T88" fmla="*/ 0 h 29"/>
                <a:gd name="T89" fmla="*/ 36 w 36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" h="29">
                  <a:moveTo>
                    <a:pt x="0" y="15"/>
                  </a:moveTo>
                  <a:lnTo>
                    <a:pt x="0" y="12"/>
                  </a:lnTo>
                  <a:lnTo>
                    <a:pt x="1" y="9"/>
                  </a:lnTo>
                  <a:lnTo>
                    <a:pt x="2" y="8"/>
                  </a:lnTo>
                  <a:lnTo>
                    <a:pt x="3" y="6"/>
                  </a:lnTo>
                  <a:lnTo>
                    <a:pt x="6" y="4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3" y="7"/>
                  </a:lnTo>
                  <a:lnTo>
                    <a:pt x="36" y="13"/>
                  </a:lnTo>
                  <a:lnTo>
                    <a:pt x="36" y="16"/>
                  </a:lnTo>
                  <a:lnTo>
                    <a:pt x="35" y="19"/>
                  </a:lnTo>
                  <a:lnTo>
                    <a:pt x="33" y="21"/>
                  </a:lnTo>
                  <a:lnTo>
                    <a:pt x="32" y="22"/>
                  </a:lnTo>
                  <a:lnTo>
                    <a:pt x="30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10" y="28"/>
                  </a:lnTo>
                  <a:lnTo>
                    <a:pt x="7" y="27"/>
                  </a:lnTo>
                  <a:lnTo>
                    <a:pt x="5" y="24"/>
                  </a:lnTo>
                  <a:lnTo>
                    <a:pt x="3" y="22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Freeform 162">
              <a:extLst>
                <a:ext uri="{FF2B5EF4-FFF2-40B4-BE49-F238E27FC236}">
                  <a16:creationId xmlns:a16="http://schemas.microsoft.com/office/drawing/2014/main" id="{35D80BEC-152B-43D2-BDC3-09A6E3643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3043"/>
              <a:ext cx="17" cy="19"/>
            </a:xfrm>
            <a:custGeom>
              <a:avLst/>
              <a:gdLst>
                <a:gd name="T0" fmla="*/ 19 w 36"/>
                <a:gd name="T1" fmla="*/ 37 h 37"/>
                <a:gd name="T2" fmla="*/ 25 w 36"/>
                <a:gd name="T3" fmla="*/ 36 h 37"/>
                <a:gd name="T4" fmla="*/ 31 w 36"/>
                <a:gd name="T5" fmla="*/ 31 h 37"/>
                <a:gd name="T6" fmla="*/ 35 w 36"/>
                <a:gd name="T7" fmla="*/ 25 h 37"/>
                <a:gd name="T8" fmla="*/ 36 w 36"/>
                <a:gd name="T9" fmla="*/ 18 h 37"/>
                <a:gd name="T10" fmla="*/ 35 w 36"/>
                <a:gd name="T11" fmla="*/ 11 h 37"/>
                <a:gd name="T12" fmla="*/ 30 w 36"/>
                <a:gd name="T13" fmla="*/ 5 h 37"/>
                <a:gd name="T14" fmla="*/ 24 w 36"/>
                <a:gd name="T15" fmla="*/ 2 h 37"/>
                <a:gd name="T16" fmla="*/ 17 w 36"/>
                <a:gd name="T17" fmla="*/ 0 h 37"/>
                <a:gd name="T18" fmla="*/ 11 w 36"/>
                <a:gd name="T19" fmla="*/ 3 h 37"/>
                <a:gd name="T20" fmla="*/ 5 w 36"/>
                <a:gd name="T21" fmla="*/ 6 h 37"/>
                <a:gd name="T22" fmla="*/ 1 w 36"/>
                <a:gd name="T23" fmla="*/ 13 h 37"/>
                <a:gd name="T24" fmla="*/ 0 w 36"/>
                <a:gd name="T25" fmla="*/ 20 h 37"/>
                <a:gd name="T26" fmla="*/ 1 w 36"/>
                <a:gd name="T27" fmla="*/ 27 h 37"/>
                <a:gd name="T28" fmla="*/ 6 w 36"/>
                <a:gd name="T29" fmla="*/ 33 h 37"/>
                <a:gd name="T30" fmla="*/ 12 w 36"/>
                <a:gd name="T31" fmla="*/ 36 h 37"/>
                <a:gd name="T32" fmla="*/ 19 w 36"/>
                <a:gd name="T33" fmla="*/ 37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7"/>
                <a:gd name="T53" fmla="*/ 36 w 36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7">
                  <a:moveTo>
                    <a:pt x="19" y="37"/>
                  </a:moveTo>
                  <a:lnTo>
                    <a:pt x="25" y="36"/>
                  </a:lnTo>
                  <a:lnTo>
                    <a:pt x="31" y="31"/>
                  </a:lnTo>
                  <a:lnTo>
                    <a:pt x="35" y="25"/>
                  </a:lnTo>
                  <a:lnTo>
                    <a:pt x="36" y="18"/>
                  </a:lnTo>
                  <a:lnTo>
                    <a:pt x="35" y="11"/>
                  </a:lnTo>
                  <a:lnTo>
                    <a:pt x="30" y="5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1" y="3"/>
                  </a:lnTo>
                  <a:lnTo>
                    <a:pt x="5" y="6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2" y="36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Freeform 163">
              <a:extLst>
                <a:ext uri="{FF2B5EF4-FFF2-40B4-BE49-F238E27FC236}">
                  <a16:creationId xmlns:a16="http://schemas.microsoft.com/office/drawing/2014/main" id="{8721AD2E-9A68-4C2C-879F-20152218F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" y="3036"/>
              <a:ext cx="18" cy="19"/>
            </a:xfrm>
            <a:custGeom>
              <a:avLst/>
              <a:gdLst>
                <a:gd name="T0" fmla="*/ 19 w 36"/>
                <a:gd name="T1" fmla="*/ 36 h 36"/>
                <a:gd name="T2" fmla="*/ 26 w 36"/>
                <a:gd name="T3" fmla="*/ 34 h 36"/>
                <a:gd name="T4" fmla="*/ 32 w 36"/>
                <a:gd name="T5" fmla="*/ 30 h 36"/>
                <a:gd name="T6" fmla="*/ 35 w 36"/>
                <a:gd name="T7" fmla="*/ 24 h 36"/>
                <a:gd name="T8" fmla="*/ 36 w 36"/>
                <a:gd name="T9" fmla="*/ 17 h 36"/>
                <a:gd name="T10" fmla="*/ 35 w 36"/>
                <a:gd name="T11" fmla="*/ 10 h 36"/>
                <a:gd name="T12" fmla="*/ 30 w 36"/>
                <a:gd name="T13" fmla="*/ 4 h 36"/>
                <a:gd name="T14" fmla="*/ 25 w 36"/>
                <a:gd name="T15" fmla="*/ 1 h 36"/>
                <a:gd name="T16" fmla="*/ 18 w 36"/>
                <a:gd name="T17" fmla="*/ 0 h 36"/>
                <a:gd name="T18" fmla="*/ 11 w 36"/>
                <a:gd name="T19" fmla="*/ 2 h 36"/>
                <a:gd name="T20" fmla="*/ 5 w 36"/>
                <a:gd name="T21" fmla="*/ 5 h 36"/>
                <a:gd name="T22" fmla="*/ 2 w 36"/>
                <a:gd name="T23" fmla="*/ 12 h 36"/>
                <a:gd name="T24" fmla="*/ 0 w 36"/>
                <a:gd name="T25" fmla="*/ 19 h 36"/>
                <a:gd name="T26" fmla="*/ 2 w 36"/>
                <a:gd name="T27" fmla="*/ 26 h 36"/>
                <a:gd name="T28" fmla="*/ 6 w 36"/>
                <a:gd name="T29" fmla="*/ 32 h 36"/>
                <a:gd name="T30" fmla="*/ 12 w 36"/>
                <a:gd name="T31" fmla="*/ 35 h 36"/>
                <a:gd name="T32" fmla="*/ 19 w 36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6"/>
                <a:gd name="T53" fmla="*/ 36 w 36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6">
                  <a:moveTo>
                    <a:pt x="19" y="36"/>
                  </a:moveTo>
                  <a:lnTo>
                    <a:pt x="26" y="34"/>
                  </a:lnTo>
                  <a:lnTo>
                    <a:pt x="32" y="30"/>
                  </a:lnTo>
                  <a:lnTo>
                    <a:pt x="35" y="24"/>
                  </a:lnTo>
                  <a:lnTo>
                    <a:pt x="36" y="17"/>
                  </a:lnTo>
                  <a:lnTo>
                    <a:pt x="35" y="10"/>
                  </a:lnTo>
                  <a:lnTo>
                    <a:pt x="30" y="4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6" y="32"/>
                  </a:lnTo>
                  <a:lnTo>
                    <a:pt x="12" y="35"/>
                  </a:lnTo>
                  <a:lnTo>
                    <a:pt x="19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Freeform 164">
              <a:extLst>
                <a:ext uri="{FF2B5EF4-FFF2-40B4-BE49-F238E27FC236}">
                  <a16:creationId xmlns:a16="http://schemas.microsoft.com/office/drawing/2014/main" id="{4F6AB6DF-82F0-49BD-82C4-E1A28FDF4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3262"/>
              <a:ext cx="24" cy="23"/>
            </a:xfrm>
            <a:custGeom>
              <a:avLst/>
              <a:gdLst>
                <a:gd name="T0" fmla="*/ 25 w 47"/>
                <a:gd name="T1" fmla="*/ 46 h 46"/>
                <a:gd name="T2" fmla="*/ 35 w 47"/>
                <a:gd name="T3" fmla="*/ 44 h 46"/>
                <a:gd name="T4" fmla="*/ 42 w 47"/>
                <a:gd name="T5" fmla="*/ 38 h 46"/>
                <a:gd name="T6" fmla="*/ 46 w 47"/>
                <a:gd name="T7" fmla="*/ 31 h 46"/>
                <a:gd name="T8" fmla="*/ 47 w 47"/>
                <a:gd name="T9" fmla="*/ 22 h 46"/>
                <a:gd name="T10" fmla="*/ 45 w 47"/>
                <a:gd name="T11" fmla="*/ 13 h 46"/>
                <a:gd name="T12" fmla="*/ 39 w 47"/>
                <a:gd name="T13" fmla="*/ 6 h 46"/>
                <a:gd name="T14" fmla="*/ 31 w 47"/>
                <a:gd name="T15" fmla="*/ 1 h 46"/>
                <a:gd name="T16" fmla="*/ 22 w 47"/>
                <a:gd name="T17" fmla="*/ 0 h 46"/>
                <a:gd name="T18" fmla="*/ 13 w 47"/>
                <a:gd name="T19" fmla="*/ 2 h 46"/>
                <a:gd name="T20" fmla="*/ 6 w 47"/>
                <a:gd name="T21" fmla="*/ 7 h 46"/>
                <a:gd name="T22" fmla="*/ 1 w 47"/>
                <a:gd name="T23" fmla="*/ 15 h 46"/>
                <a:gd name="T24" fmla="*/ 0 w 47"/>
                <a:gd name="T25" fmla="*/ 24 h 46"/>
                <a:gd name="T26" fmla="*/ 2 w 47"/>
                <a:gd name="T27" fmla="*/ 34 h 46"/>
                <a:gd name="T28" fmla="*/ 8 w 47"/>
                <a:gd name="T29" fmla="*/ 40 h 46"/>
                <a:gd name="T30" fmla="*/ 16 w 47"/>
                <a:gd name="T31" fmla="*/ 45 h 46"/>
                <a:gd name="T32" fmla="*/ 25 w 47"/>
                <a:gd name="T33" fmla="*/ 46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46"/>
                <a:gd name="T53" fmla="*/ 47 w 47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46">
                  <a:moveTo>
                    <a:pt x="25" y="46"/>
                  </a:moveTo>
                  <a:lnTo>
                    <a:pt x="35" y="44"/>
                  </a:lnTo>
                  <a:lnTo>
                    <a:pt x="42" y="38"/>
                  </a:lnTo>
                  <a:lnTo>
                    <a:pt x="46" y="31"/>
                  </a:lnTo>
                  <a:lnTo>
                    <a:pt x="47" y="22"/>
                  </a:lnTo>
                  <a:lnTo>
                    <a:pt x="45" y="13"/>
                  </a:lnTo>
                  <a:lnTo>
                    <a:pt x="39" y="6"/>
                  </a:lnTo>
                  <a:lnTo>
                    <a:pt x="31" y="1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7"/>
                  </a:lnTo>
                  <a:lnTo>
                    <a:pt x="1" y="15"/>
                  </a:lnTo>
                  <a:lnTo>
                    <a:pt x="0" y="24"/>
                  </a:lnTo>
                  <a:lnTo>
                    <a:pt x="2" y="34"/>
                  </a:lnTo>
                  <a:lnTo>
                    <a:pt x="8" y="40"/>
                  </a:lnTo>
                  <a:lnTo>
                    <a:pt x="16" y="45"/>
                  </a:lnTo>
                  <a:lnTo>
                    <a:pt x="25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Freeform 165">
              <a:extLst>
                <a:ext uri="{FF2B5EF4-FFF2-40B4-BE49-F238E27FC236}">
                  <a16:creationId xmlns:a16="http://schemas.microsoft.com/office/drawing/2014/main" id="{03EEF598-F7AA-441B-8F84-F1C958F8E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3" y="3330"/>
              <a:ext cx="23" cy="23"/>
            </a:xfrm>
            <a:custGeom>
              <a:avLst/>
              <a:gdLst>
                <a:gd name="T0" fmla="*/ 24 w 46"/>
                <a:gd name="T1" fmla="*/ 46 h 46"/>
                <a:gd name="T2" fmla="*/ 33 w 46"/>
                <a:gd name="T3" fmla="*/ 44 h 46"/>
                <a:gd name="T4" fmla="*/ 40 w 46"/>
                <a:gd name="T5" fmla="*/ 39 h 46"/>
                <a:gd name="T6" fmla="*/ 45 w 46"/>
                <a:gd name="T7" fmla="*/ 31 h 46"/>
                <a:gd name="T8" fmla="*/ 46 w 46"/>
                <a:gd name="T9" fmla="*/ 22 h 46"/>
                <a:gd name="T10" fmla="*/ 44 w 46"/>
                <a:gd name="T11" fmla="*/ 13 h 46"/>
                <a:gd name="T12" fmla="*/ 39 w 46"/>
                <a:gd name="T13" fmla="*/ 6 h 46"/>
                <a:gd name="T14" fmla="*/ 31 w 46"/>
                <a:gd name="T15" fmla="*/ 1 h 46"/>
                <a:gd name="T16" fmla="*/ 22 w 46"/>
                <a:gd name="T17" fmla="*/ 0 h 46"/>
                <a:gd name="T18" fmla="*/ 12 w 46"/>
                <a:gd name="T19" fmla="*/ 2 h 46"/>
                <a:gd name="T20" fmla="*/ 6 w 46"/>
                <a:gd name="T21" fmla="*/ 7 h 46"/>
                <a:gd name="T22" fmla="*/ 1 w 46"/>
                <a:gd name="T23" fmla="*/ 15 h 46"/>
                <a:gd name="T24" fmla="*/ 0 w 46"/>
                <a:gd name="T25" fmla="*/ 24 h 46"/>
                <a:gd name="T26" fmla="*/ 2 w 46"/>
                <a:gd name="T27" fmla="*/ 33 h 46"/>
                <a:gd name="T28" fmla="*/ 7 w 46"/>
                <a:gd name="T29" fmla="*/ 40 h 46"/>
                <a:gd name="T30" fmla="*/ 15 w 46"/>
                <a:gd name="T31" fmla="*/ 45 h 46"/>
                <a:gd name="T32" fmla="*/ 24 w 46"/>
                <a:gd name="T33" fmla="*/ 46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46"/>
                <a:gd name="T53" fmla="*/ 46 w 46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46">
                  <a:moveTo>
                    <a:pt x="24" y="46"/>
                  </a:moveTo>
                  <a:lnTo>
                    <a:pt x="33" y="44"/>
                  </a:lnTo>
                  <a:lnTo>
                    <a:pt x="40" y="39"/>
                  </a:lnTo>
                  <a:lnTo>
                    <a:pt x="45" y="31"/>
                  </a:lnTo>
                  <a:lnTo>
                    <a:pt x="46" y="22"/>
                  </a:lnTo>
                  <a:lnTo>
                    <a:pt x="44" y="13"/>
                  </a:lnTo>
                  <a:lnTo>
                    <a:pt x="39" y="6"/>
                  </a:lnTo>
                  <a:lnTo>
                    <a:pt x="31" y="1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7"/>
                  </a:lnTo>
                  <a:lnTo>
                    <a:pt x="1" y="15"/>
                  </a:lnTo>
                  <a:lnTo>
                    <a:pt x="0" y="24"/>
                  </a:lnTo>
                  <a:lnTo>
                    <a:pt x="2" y="33"/>
                  </a:lnTo>
                  <a:lnTo>
                    <a:pt x="7" y="40"/>
                  </a:lnTo>
                  <a:lnTo>
                    <a:pt x="15" y="45"/>
                  </a:lnTo>
                  <a:lnTo>
                    <a:pt x="24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Freeform 166">
              <a:extLst>
                <a:ext uri="{FF2B5EF4-FFF2-40B4-BE49-F238E27FC236}">
                  <a16:creationId xmlns:a16="http://schemas.microsoft.com/office/drawing/2014/main" id="{8616C325-E122-4977-9065-DFB2F03C5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3499"/>
              <a:ext cx="142" cy="106"/>
            </a:xfrm>
            <a:custGeom>
              <a:avLst/>
              <a:gdLst>
                <a:gd name="T0" fmla="*/ 221 w 283"/>
                <a:gd name="T1" fmla="*/ 7 h 211"/>
                <a:gd name="T2" fmla="*/ 174 w 283"/>
                <a:gd name="T3" fmla="*/ 31 h 211"/>
                <a:gd name="T4" fmla="*/ 125 w 283"/>
                <a:gd name="T5" fmla="*/ 0 h 211"/>
                <a:gd name="T6" fmla="*/ 91 w 283"/>
                <a:gd name="T7" fmla="*/ 69 h 211"/>
                <a:gd name="T8" fmla="*/ 84 w 283"/>
                <a:gd name="T9" fmla="*/ 71 h 211"/>
                <a:gd name="T10" fmla="*/ 76 w 283"/>
                <a:gd name="T11" fmla="*/ 75 h 211"/>
                <a:gd name="T12" fmla="*/ 65 w 283"/>
                <a:gd name="T13" fmla="*/ 79 h 211"/>
                <a:gd name="T14" fmla="*/ 55 w 283"/>
                <a:gd name="T15" fmla="*/ 85 h 211"/>
                <a:gd name="T16" fmla="*/ 43 w 283"/>
                <a:gd name="T17" fmla="*/ 93 h 211"/>
                <a:gd name="T18" fmla="*/ 31 w 283"/>
                <a:gd name="T19" fmla="*/ 102 h 211"/>
                <a:gd name="T20" fmla="*/ 19 w 283"/>
                <a:gd name="T21" fmla="*/ 114 h 211"/>
                <a:gd name="T22" fmla="*/ 8 w 283"/>
                <a:gd name="T23" fmla="*/ 128 h 211"/>
                <a:gd name="T24" fmla="*/ 1 w 283"/>
                <a:gd name="T25" fmla="*/ 140 h 211"/>
                <a:gd name="T26" fmla="*/ 0 w 283"/>
                <a:gd name="T27" fmla="*/ 158 h 211"/>
                <a:gd name="T28" fmla="*/ 3 w 283"/>
                <a:gd name="T29" fmla="*/ 176 h 211"/>
                <a:gd name="T30" fmla="*/ 13 w 283"/>
                <a:gd name="T31" fmla="*/ 192 h 211"/>
                <a:gd name="T32" fmla="*/ 19 w 283"/>
                <a:gd name="T33" fmla="*/ 198 h 211"/>
                <a:gd name="T34" fmla="*/ 28 w 283"/>
                <a:gd name="T35" fmla="*/ 204 h 211"/>
                <a:gd name="T36" fmla="*/ 39 w 283"/>
                <a:gd name="T37" fmla="*/ 208 h 211"/>
                <a:gd name="T38" fmla="*/ 53 w 283"/>
                <a:gd name="T39" fmla="*/ 211 h 211"/>
                <a:gd name="T40" fmla="*/ 69 w 283"/>
                <a:gd name="T41" fmla="*/ 209 h 211"/>
                <a:gd name="T42" fmla="*/ 89 w 283"/>
                <a:gd name="T43" fmla="*/ 205 h 211"/>
                <a:gd name="T44" fmla="*/ 113 w 283"/>
                <a:gd name="T45" fmla="*/ 196 h 211"/>
                <a:gd name="T46" fmla="*/ 140 w 283"/>
                <a:gd name="T47" fmla="*/ 182 h 211"/>
                <a:gd name="T48" fmla="*/ 146 w 283"/>
                <a:gd name="T49" fmla="*/ 178 h 211"/>
                <a:gd name="T50" fmla="*/ 152 w 283"/>
                <a:gd name="T51" fmla="*/ 174 h 211"/>
                <a:gd name="T52" fmla="*/ 157 w 283"/>
                <a:gd name="T53" fmla="*/ 170 h 211"/>
                <a:gd name="T54" fmla="*/ 162 w 283"/>
                <a:gd name="T55" fmla="*/ 166 h 211"/>
                <a:gd name="T56" fmla="*/ 167 w 283"/>
                <a:gd name="T57" fmla="*/ 161 h 211"/>
                <a:gd name="T58" fmla="*/ 170 w 283"/>
                <a:gd name="T59" fmla="*/ 155 h 211"/>
                <a:gd name="T60" fmla="*/ 174 w 283"/>
                <a:gd name="T61" fmla="*/ 151 h 211"/>
                <a:gd name="T62" fmla="*/ 177 w 283"/>
                <a:gd name="T63" fmla="*/ 146 h 211"/>
                <a:gd name="T64" fmla="*/ 190 w 283"/>
                <a:gd name="T65" fmla="*/ 183 h 211"/>
                <a:gd name="T66" fmla="*/ 283 w 283"/>
                <a:gd name="T67" fmla="*/ 147 h 211"/>
                <a:gd name="T68" fmla="*/ 221 w 283"/>
                <a:gd name="T69" fmla="*/ 7 h 2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3"/>
                <a:gd name="T106" fmla="*/ 0 h 211"/>
                <a:gd name="T107" fmla="*/ 283 w 283"/>
                <a:gd name="T108" fmla="*/ 211 h 21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3" h="211">
                  <a:moveTo>
                    <a:pt x="221" y="7"/>
                  </a:moveTo>
                  <a:lnTo>
                    <a:pt x="174" y="31"/>
                  </a:lnTo>
                  <a:lnTo>
                    <a:pt x="125" y="0"/>
                  </a:lnTo>
                  <a:lnTo>
                    <a:pt x="91" y="69"/>
                  </a:lnTo>
                  <a:lnTo>
                    <a:pt x="84" y="71"/>
                  </a:lnTo>
                  <a:lnTo>
                    <a:pt x="76" y="75"/>
                  </a:lnTo>
                  <a:lnTo>
                    <a:pt x="65" y="79"/>
                  </a:lnTo>
                  <a:lnTo>
                    <a:pt x="55" y="85"/>
                  </a:lnTo>
                  <a:lnTo>
                    <a:pt x="43" y="93"/>
                  </a:lnTo>
                  <a:lnTo>
                    <a:pt x="31" y="102"/>
                  </a:lnTo>
                  <a:lnTo>
                    <a:pt x="19" y="114"/>
                  </a:lnTo>
                  <a:lnTo>
                    <a:pt x="8" y="128"/>
                  </a:lnTo>
                  <a:lnTo>
                    <a:pt x="1" y="140"/>
                  </a:lnTo>
                  <a:lnTo>
                    <a:pt x="0" y="158"/>
                  </a:lnTo>
                  <a:lnTo>
                    <a:pt x="3" y="176"/>
                  </a:lnTo>
                  <a:lnTo>
                    <a:pt x="13" y="192"/>
                  </a:lnTo>
                  <a:lnTo>
                    <a:pt x="19" y="198"/>
                  </a:lnTo>
                  <a:lnTo>
                    <a:pt x="28" y="204"/>
                  </a:lnTo>
                  <a:lnTo>
                    <a:pt x="39" y="208"/>
                  </a:lnTo>
                  <a:lnTo>
                    <a:pt x="53" y="211"/>
                  </a:lnTo>
                  <a:lnTo>
                    <a:pt x="69" y="209"/>
                  </a:lnTo>
                  <a:lnTo>
                    <a:pt x="89" y="205"/>
                  </a:lnTo>
                  <a:lnTo>
                    <a:pt x="113" y="196"/>
                  </a:lnTo>
                  <a:lnTo>
                    <a:pt x="140" y="182"/>
                  </a:lnTo>
                  <a:lnTo>
                    <a:pt x="146" y="178"/>
                  </a:lnTo>
                  <a:lnTo>
                    <a:pt x="152" y="174"/>
                  </a:lnTo>
                  <a:lnTo>
                    <a:pt x="157" y="170"/>
                  </a:lnTo>
                  <a:lnTo>
                    <a:pt x="162" y="166"/>
                  </a:lnTo>
                  <a:lnTo>
                    <a:pt x="167" y="161"/>
                  </a:lnTo>
                  <a:lnTo>
                    <a:pt x="170" y="155"/>
                  </a:lnTo>
                  <a:lnTo>
                    <a:pt x="174" y="151"/>
                  </a:lnTo>
                  <a:lnTo>
                    <a:pt x="177" y="146"/>
                  </a:lnTo>
                  <a:lnTo>
                    <a:pt x="190" y="183"/>
                  </a:lnTo>
                  <a:lnTo>
                    <a:pt x="283" y="147"/>
                  </a:lnTo>
                  <a:lnTo>
                    <a:pt x="22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Freeform 167">
              <a:extLst>
                <a:ext uri="{FF2B5EF4-FFF2-40B4-BE49-F238E27FC236}">
                  <a16:creationId xmlns:a16="http://schemas.microsoft.com/office/drawing/2014/main" id="{64A7B619-DB26-4D73-8F71-AE2665F21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" y="3522"/>
              <a:ext cx="105" cy="67"/>
            </a:xfrm>
            <a:custGeom>
              <a:avLst/>
              <a:gdLst>
                <a:gd name="T0" fmla="*/ 92 w 208"/>
                <a:gd name="T1" fmla="*/ 108 h 132"/>
                <a:gd name="T2" fmla="*/ 77 w 208"/>
                <a:gd name="T3" fmla="*/ 116 h 132"/>
                <a:gd name="T4" fmla="*/ 63 w 208"/>
                <a:gd name="T5" fmla="*/ 123 h 132"/>
                <a:gd name="T6" fmla="*/ 49 w 208"/>
                <a:gd name="T7" fmla="*/ 128 h 132"/>
                <a:gd name="T8" fmla="*/ 38 w 208"/>
                <a:gd name="T9" fmla="*/ 131 h 132"/>
                <a:gd name="T10" fmla="*/ 28 w 208"/>
                <a:gd name="T11" fmla="*/ 132 h 132"/>
                <a:gd name="T12" fmla="*/ 18 w 208"/>
                <a:gd name="T13" fmla="*/ 132 h 132"/>
                <a:gd name="T14" fmla="*/ 11 w 208"/>
                <a:gd name="T15" fmla="*/ 130 h 132"/>
                <a:gd name="T16" fmla="*/ 6 w 208"/>
                <a:gd name="T17" fmla="*/ 125 h 132"/>
                <a:gd name="T18" fmla="*/ 1 w 208"/>
                <a:gd name="T19" fmla="*/ 118 h 132"/>
                <a:gd name="T20" fmla="*/ 0 w 208"/>
                <a:gd name="T21" fmla="*/ 110 h 132"/>
                <a:gd name="T22" fmla="*/ 0 w 208"/>
                <a:gd name="T23" fmla="*/ 105 h 132"/>
                <a:gd name="T24" fmla="*/ 1 w 208"/>
                <a:gd name="T25" fmla="*/ 100 h 132"/>
                <a:gd name="T26" fmla="*/ 13 w 208"/>
                <a:gd name="T27" fmla="*/ 86 h 132"/>
                <a:gd name="T28" fmla="*/ 25 w 208"/>
                <a:gd name="T29" fmla="*/ 76 h 132"/>
                <a:gd name="T30" fmla="*/ 37 w 208"/>
                <a:gd name="T31" fmla="*/ 67 h 132"/>
                <a:gd name="T32" fmla="*/ 48 w 208"/>
                <a:gd name="T33" fmla="*/ 61 h 132"/>
                <a:gd name="T34" fmla="*/ 57 w 208"/>
                <a:gd name="T35" fmla="*/ 56 h 132"/>
                <a:gd name="T36" fmla="*/ 66 w 208"/>
                <a:gd name="T37" fmla="*/ 54 h 132"/>
                <a:gd name="T38" fmla="*/ 70 w 208"/>
                <a:gd name="T39" fmla="*/ 52 h 132"/>
                <a:gd name="T40" fmla="*/ 72 w 208"/>
                <a:gd name="T41" fmla="*/ 52 h 132"/>
                <a:gd name="T42" fmla="*/ 81 w 208"/>
                <a:gd name="T43" fmla="*/ 51 h 132"/>
                <a:gd name="T44" fmla="*/ 106 w 208"/>
                <a:gd name="T45" fmla="*/ 0 h 132"/>
                <a:gd name="T46" fmla="*/ 139 w 208"/>
                <a:gd name="T47" fmla="*/ 22 h 132"/>
                <a:gd name="T48" fmla="*/ 173 w 208"/>
                <a:gd name="T49" fmla="*/ 4 h 132"/>
                <a:gd name="T50" fmla="*/ 208 w 208"/>
                <a:gd name="T51" fmla="*/ 83 h 132"/>
                <a:gd name="T52" fmla="*/ 177 w 208"/>
                <a:gd name="T53" fmla="*/ 94 h 132"/>
                <a:gd name="T54" fmla="*/ 161 w 208"/>
                <a:gd name="T55" fmla="*/ 46 h 132"/>
                <a:gd name="T56" fmla="*/ 130 w 208"/>
                <a:gd name="T57" fmla="*/ 49 h 132"/>
                <a:gd name="T58" fmla="*/ 130 w 208"/>
                <a:gd name="T59" fmla="*/ 52 h 132"/>
                <a:gd name="T60" fmla="*/ 129 w 208"/>
                <a:gd name="T61" fmla="*/ 56 h 132"/>
                <a:gd name="T62" fmla="*/ 127 w 208"/>
                <a:gd name="T63" fmla="*/ 63 h 132"/>
                <a:gd name="T64" fmla="*/ 123 w 208"/>
                <a:gd name="T65" fmla="*/ 71 h 132"/>
                <a:gd name="T66" fmla="*/ 119 w 208"/>
                <a:gd name="T67" fmla="*/ 82 h 132"/>
                <a:gd name="T68" fmla="*/ 112 w 208"/>
                <a:gd name="T69" fmla="*/ 91 h 132"/>
                <a:gd name="T70" fmla="*/ 104 w 208"/>
                <a:gd name="T71" fmla="*/ 100 h 132"/>
                <a:gd name="T72" fmla="*/ 92 w 208"/>
                <a:gd name="T73" fmla="*/ 108 h 1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8"/>
                <a:gd name="T112" fmla="*/ 0 h 132"/>
                <a:gd name="T113" fmla="*/ 208 w 208"/>
                <a:gd name="T114" fmla="*/ 132 h 1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8" h="132">
                  <a:moveTo>
                    <a:pt x="92" y="108"/>
                  </a:moveTo>
                  <a:lnTo>
                    <a:pt x="77" y="116"/>
                  </a:lnTo>
                  <a:lnTo>
                    <a:pt x="63" y="123"/>
                  </a:lnTo>
                  <a:lnTo>
                    <a:pt x="49" y="128"/>
                  </a:lnTo>
                  <a:lnTo>
                    <a:pt x="38" y="131"/>
                  </a:lnTo>
                  <a:lnTo>
                    <a:pt x="28" y="132"/>
                  </a:lnTo>
                  <a:lnTo>
                    <a:pt x="18" y="132"/>
                  </a:lnTo>
                  <a:lnTo>
                    <a:pt x="11" y="130"/>
                  </a:lnTo>
                  <a:lnTo>
                    <a:pt x="6" y="125"/>
                  </a:lnTo>
                  <a:lnTo>
                    <a:pt x="1" y="118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1" y="100"/>
                  </a:lnTo>
                  <a:lnTo>
                    <a:pt x="13" y="86"/>
                  </a:lnTo>
                  <a:lnTo>
                    <a:pt x="25" y="76"/>
                  </a:lnTo>
                  <a:lnTo>
                    <a:pt x="37" y="67"/>
                  </a:lnTo>
                  <a:lnTo>
                    <a:pt x="48" y="61"/>
                  </a:lnTo>
                  <a:lnTo>
                    <a:pt x="57" y="56"/>
                  </a:lnTo>
                  <a:lnTo>
                    <a:pt x="66" y="54"/>
                  </a:lnTo>
                  <a:lnTo>
                    <a:pt x="70" y="52"/>
                  </a:lnTo>
                  <a:lnTo>
                    <a:pt x="72" y="52"/>
                  </a:lnTo>
                  <a:lnTo>
                    <a:pt x="81" y="51"/>
                  </a:lnTo>
                  <a:lnTo>
                    <a:pt x="106" y="0"/>
                  </a:lnTo>
                  <a:lnTo>
                    <a:pt x="139" y="22"/>
                  </a:lnTo>
                  <a:lnTo>
                    <a:pt x="173" y="4"/>
                  </a:lnTo>
                  <a:lnTo>
                    <a:pt x="208" y="83"/>
                  </a:lnTo>
                  <a:lnTo>
                    <a:pt x="177" y="94"/>
                  </a:lnTo>
                  <a:lnTo>
                    <a:pt x="161" y="46"/>
                  </a:lnTo>
                  <a:lnTo>
                    <a:pt x="130" y="49"/>
                  </a:lnTo>
                  <a:lnTo>
                    <a:pt x="130" y="52"/>
                  </a:lnTo>
                  <a:lnTo>
                    <a:pt x="129" y="56"/>
                  </a:lnTo>
                  <a:lnTo>
                    <a:pt x="127" y="63"/>
                  </a:lnTo>
                  <a:lnTo>
                    <a:pt x="123" y="71"/>
                  </a:lnTo>
                  <a:lnTo>
                    <a:pt x="119" y="82"/>
                  </a:lnTo>
                  <a:lnTo>
                    <a:pt x="112" y="91"/>
                  </a:lnTo>
                  <a:lnTo>
                    <a:pt x="104" y="100"/>
                  </a:lnTo>
                  <a:lnTo>
                    <a:pt x="92" y="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Freeform 168">
              <a:extLst>
                <a:ext uri="{FF2B5EF4-FFF2-40B4-BE49-F238E27FC236}">
                  <a16:creationId xmlns:a16="http://schemas.microsoft.com/office/drawing/2014/main" id="{470A7DE3-E199-4713-B5BA-6D31972B5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3498"/>
              <a:ext cx="141" cy="107"/>
            </a:xfrm>
            <a:custGeom>
              <a:avLst/>
              <a:gdLst>
                <a:gd name="T0" fmla="*/ 278 w 284"/>
                <a:gd name="T1" fmla="*/ 134 h 215"/>
                <a:gd name="T2" fmla="*/ 268 w 284"/>
                <a:gd name="T3" fmla="*/ 120 h 215"/>
                <a:gd name="T4" fmla="*/ 256 w 284"/>
                <a:gd name="T5" fmla="*/ 107 h 215"/>
                <a:gd name="T6" fmla="*/ 244 w 284"/>
                <a:gd name="T7" fmla="*/ 97 h 215"/>
                <a:gd name="T8" fmla="*/ 233 w 284"/>
                <a:gd name="T9" fmla="*/ 89 h 215"/>
                <a:gd name="T10" fmla="*/ 223 w 284"/>
                <a:gd name="T11" fmla="*/ 82 h 215"/>
                <a:gd name="T12" fmla="*/ 212 w 284"/>
                <a:gd name="T13" fmla="*/ 77 h 215"/>
                <a:gd name="T14" fmla="*/ 203 w 284"/>
                <a:gd name="T15" fmla="*/ 73 h 215"/>
                <a:gd name="T16" fmla="*/ 196 w 284"/>
                <a:gd name="T17" fmla="*/ 71 h 215"/>
                <a:gd name="T18" fmla="*/ 166 w 284"/>
                <a:gd name="T19" fmla="*/ 0 h 215"/>
                <a:gd name="T20" fmla="*/ 117 w 284"/>
                <a:gd name="T21" fmla="*/ 29 h 215"/>
                <a:gd name="T22" fmla="*/ 71 w 284"/>
                <a:gd name="T23" fmla="*/ 3 h 215"/>
                <a:gd name="T24" fmla="*/ 0 w 284"/>
                <a:gd name="T25" fmla="*/ 140 h 215"/>
                <a:gd name="T26" fmla="*/ 91 w 284"/>
                <a:gd name="T27" fmla="*/ 180 h 215"/>
                <a:gd name="T28" fmla="*/ 106 w 284"/>
                <a:gd name="T29" fmla="*/ 143 h 215"/>
                <a:gd name="T30" fmla="*/ 109 w 284"/>
                <a:gd name="T31" fmla="*/ 148 h 215"/>
                <a:gd name="T32" fmla="*/ 112 w 284"/>
                <a:gd name="T33" fmla="*/ 153 h 215"/>
                <a:gd name="T34" fmla="*/ 116 w 284"/>
                <a:gd name="T35" fmla="*/ 158 h 215"/>
                <a:gd name="T36" fmla="*/ 120 w 284"/>
                <a:gd name="T37" fmla="*/ 164 h 215"/>
                <a:gd name="T38" fmla="*/ 124 w 284"/>
                <a:gd name="T39" fmla="*/ 168 h 215"/>
                <a:gd name="T40" fmla="*/ 129 w 284"/>
                <a:gd name="T41" fmla="*/ 173 h 215"/>
                <a:gd name="T42" fmla="*/ 135 w 284"/>
                <a:gd name="T43" fmla="*/ 178 h 215"/>
                <a:gd name="T44" fmla="*/ 141 w 284"/>
                <a:gd name="T45" fmla="*/ 182 h 215"/>
                <a:gd name="T46" fmla="*/ 167 w 284"/>
                <a:gd name="T47" fmla="*/ 197 h 215"/>
                <a:gd name="T48" fmla="*/ 190 w 284"/>
                <a:gd name="T49" fmla="*/ 208 h 215"/>
                <a:gd name="T50" fmla="*/ 211 w 284"/>
                <a:gd name="T51" fmla="*/ 213 h 215"/>
                <a:gd name="T52" fmla="*/ 227 w 284"/>
                <a:gd name="T53" fmla="*/ 215 h 215"/>
                <a:gd name="T54" fmla="*/ 242 w 284"/>
                <a:gd name="T55" fmla="*/ 213 h 215"/>
                <a:gd name="T56" fmla="*/ 253 w 284"/>
                <a:gd name="T57" fmla="*/ 209 h 215"/>
                <a:gd name="T58" fmla="*/ 262 w 284"/>
                <a:gd name="T59" fmla="*/ 204 h 215"/>
                <a:gd name="T60" fmla="*/ 269 w 284"/>
                <a:gd name="T61" fmla="*/ 198 h 215"/>
                <a:gd name="T62" fmla="*/ 279 w 284"/>
                <a:gd name="T63" fmla="*/ 182 h 215"/>
                <a:gd name="T64" fmla="*/ 284 w 284"/>
                <a:gd name="T65" fmla="*/ 165 h 215"/>
                <a:gd name="T66" fmla="*/ 284 w 284"/>
                <a:gd name="T67" fmla="*/ 148 h 215"/>
                <a:gd name="T68" fmla="*/ 278 w 284"/>
                <a:gd name="T69" fmla="*/ 134 h 2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4"/>
                <a:gd name="T106" fmla="*/ 0 h 215"/>
                <a:gd name="T107" fmla="*/ 284 w 284"/>
                <a:gd name="T108" fmla="*/ 215 h 2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4" h="215">
                  <a:moveTo>
                    <a:pt x="278" y="134"/>
                  </a:moveTo>
                  <a:lnTo>
                    <a:pt x="268" y="120"/>
                  </a:lnTo>
                  <a:lnTo>
                    <a:pt x="256" y="107"/>
                  </a:lnTo>
                  <a:lnTo>
                    <a:pt x="244" y="97"/>
                  </a:lnTo>
                  <a:lnTo>
                    <a:pt x="233" y="89"/>
                  </a:lnTo>
                  <a:lnTo>
                    <a:pt x="223" y="82"/>
                  </a:lnTo>
                  <a:lnTo>
                    <a:pt x="212" y="77"/>
                  </a:lnTo>
                  <a:lnTo>
                    <a:pt x="203" y="73"/>
                  </a:lnTo>
                  <a:lnTo>
                    <a:pt x="196" y="71"/>
                  </a:lnTo>
                  <a:lnTo>
                    <a:pt x="166" y="0"/>
                  </a:lnTo>
                  <a:lnTo>
                    <a:pt x="117" y="29"/>
                  </a:lnTo>
                  <a:lnTo>
                    <a:pt x="71" y="3"/>
                  </a:lnTo>
                  <a:lnTo>
                    <a:pt x="0" y="140"/>
                  </a:lnTo>
                  <a:lnTo>
                    <a:pt x="91" y="180"/>
                  </a:lnTo>
                  <a:lnTo>
                    <a:pt x="106" y="143"/>
                  </a:lnTo>
                  <a:lnTo>
                    <a:pt x="109" y="148"/>
                  </a:lnTo>
                  <a:lnTo>
                    <a:pt x="112" y="153"/>
                  </a:lnTo>
                  <a:lnTo>
                    <a:pt x="116" y="158"/>
                  </a:lnTo>
                  <a:lnTo>
                    <a:pt x="120" y="164"/>
                  </a:lnTo>
                  <a:lnTo>
                    <a:pt x="124" y="168"/>
                  </a:lnTo>
                  <a:lnTo>
                    <a:pt x="129" y="173"/>
                  </a:lnTo>
                  <a:lnTo>
                    <a:pt x="135" y="178"/>
                  </a:lnTo>
                  <a:lnTo>
                    <a:pt x="141" y="182"/>
                  </a:lnTo>
                  <a:lnTo>
                    <a:pt x="167" y="197"/>
                  </a:lnTo>
                  <a:lnTo>
                    <a:pt x="190" y="208"/>
                  </a:lnTo>
                  <a:lnTo>
                    <a:pt x="211" y="213"/>
                  </a:lnTo>
                  <a:lnTo>
                    <a:pt x="227" y="215"/>
                  </a:lnTo>
                  <a:lnTo>
                    <a:pt x="242" y="213"/>
                  </a:lnTo>
                  <a:lnTo>
                    <a:pt x="253" y="209"/>
                  </a:lnTo>
                  <a:lnTo>
                    <a:pt x="262" y="204"/>
                  </a:lnTo>
                  <a:lnTo>
                    <a:pt x="269" y="198"/>
                  </a:lnTo>
                  <a:lnTo>
                    <a:pt x="279" y="182"/>
                  </a:lnTo>
                  <a:lnTo>
                    <a:pt x="284" y="165"/>
                  </a:lnTo>
                  <a:lnTo>
                    <a:pt x="284" y="148"/>
                  </a:lnTo>
                  <a:lnTo>
                    <a:pt x="278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Freeform 169">
              <a:extLst>
                <a:ext uri="{FF2B5EF4-FFF2-40B4-BE49-F238E27FC236}">
                  <a16:creationId xmlns:a16="http://schemas.microsoft.com/office/drawing/2014/main" id="{003459B6-92E6-419D-A8E9-C6E11C84A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" y="3521"/>
              <a:ext cx="104" cy="68"/>
            </a:xfrm>
            <a:custGeom>
              <a:avLst/>
              <a:gdLst>
                <a:gd name="T0" fmla="*/ 202 w 209"/>
                <a:gd name="T1" fmla="*/ 131 h 136"/>
                <a:gd name="T2" fmla="*/ 196 w 209"/>
                <a:gd name="T3" fmla="*/ 134 h 136"/>
                <a:gd name="T4" fmla="*/ 188 w 209"/>
                <a:gd name="T5" fmla="*/ 136 h 136"/>
                <a:gd name="T6" fmla="*/ 179 w 209"/>
                <a:gd name="T7" fmla="*/ 136 h 136"/>
                <a:gd name="T8" fmla="*/ 168 w 209"/>
                <a:gd name="T9" fmla="*/ 134 h 136"/>
                <a:gd name="T10" fmla="*/ 156 w 209"/>
                <a:gd name="T11" fmla="*/ 131 h 136"/>
                <a:gd name="T12" fmla="*/ 143 w 209"/>
                <a:gd name="T13" fmla="*/ 125 h 136"/>
                <a:gd name="T14" fmla="*/ 129 w 209"/>
                <a:gd name="T15" fmla="*/ 118 h 136"/>
                <a:gd name="T16" fmla="*/ 114 w 209"/>
                <a:gd name="T17" fmla="*/ 109 h 136"/>
                <a:gd name="T18" fmla="*/ 104 w 209"/>
                <a:gd name="T19" fmla="*/ 101 h 136"/>
                <a:gd name="T20" fmla="*/ 96 w 209"/>
                <a:gd name="T21" fmla="*/ 90 h 136"/>
                <a:gd name="T22" fmla="*/ 90 w 209"/>
                <a:gd name="T23" fmla="*/ 81 h 136"/>
                <a:gd name="T24" fmla="*/ 85 w 209"/>
                <a:gd name="T25" fmla="*/ 71 h 136"/>
                <a:gd name="T26" fmla="*/ 82 w 209"/>
                <a:gd name="T27" fmla="*/ 61 h 136"/>
                <a:gd name="T28" fmla="*/ 81 w 209"/>
                <a:gd name="T29" fmla="*/ 55 h 136"/>
                <a:gd name="T30" fmla="*/ 80 w 209"/>
                <a:gd name="T31" fmla="*/ 50 h 136"/>
                <a:gd name="T32" fmla="*/ 80 w 209"/>
                <a:gd name="T33" fmla="*/ 48 h 136"/>
                <a:gd name="T34" fmla="*/ 48 w 209"/>
                <a:gd name="T35" fmla="*/ 43 h 136"/>
                <a:gd name="T36" fmla="*/ 30 w 209"/>
                <a:gd name="T37" fmla="*/ 90 h 136"/>
                <a:gd name="T38" fmla="*/ 0 w 209"/>
                <a:gd name="T39" fmla="*/ 78 h 136"/>
                <a:gd name="T40" fmla="*/ 39 w 209"/>
                <a:gd name="T41" fmla="*/ 2 h 136"/>
                <a:gd name="T42" fmla="*/ 73 w 209"/>
                <a:gd name="T43" fmla="*/ 21 h 136"/>
                <a:gd name="T44" fmla="*/ 107 w 209"/>
                <a:gd name="T45" fmla="*/ 0 h 136"/>
                <a:gd name="T46" fmla="*/ 129 w 209"/>
                <a:gd name="T47" fmla="*/ 52 h 136"/>
                <a:gd name="T48" fmla="*/ 137 w 209"/>
                <a:gd name="T49" fmla="*/ 55 h 136"/>
                <a:gd name="T50" fmla="*/ 139 w 209"/>
                <a:gd name="T51" fmla="*/ 55 h 136"/>
                <a:gd name="T52" fmla="*/ 144 w 209"/>
                <a:gd name="T53" fmla="*/ 57 h 136"/>
                <a:gd name="T54" fmla="*/ 152 w 209"/>
                <a:gd name="T55" fmla="*/ 59 h 136"/>
                <a:gd name="T56" fmla="*/ 161 w 209"/>
                <a:gd name="T57" fmla="*/ 65 h 136"/>
                <a:gd name="T58" fmla="*/ 173 w 209"/>
                <a:gd name="T59" fmla="*/ 72 h 136"/>
                <a:gd name="T60" fmla="*/ 184 w 209"/>
                <a:gd name="T61" fmla="*/ 80 h 136"/>
                <a:gd name="T62" fmla="*/ 196 w 209"/>
                <a:gd name="T63" fmla="*/ 91 h 136"/>
                <a:gd name="T64" fmla="*/ 207 w 209"/>
                <a:gd name="T65" fmla="*/ 106 h 136"/>
                <a:gd name="T66" fmla="*/ 209 w 209"/>
                <a:gd name="T67" fmla="*/ 110 h 136"/>
                <a:gd name="T68" fmla="*/ 209 w 209"/>
                <a:gd name="T69" fmla="*/ 117 h 136"/>
                <a:gd name="T70" fmla="*/ 206 w 209"/>
                <a:gd name="T71" fmla="*/ 124 h 136"/>
                <a:gd name="T72" fmla="*/ 202 w 209"/>
                <a:gd name="T73" fmla="*/ 131 h 1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9"/>
                <a:gd name="T112" fmla="*/ 0 h 136"/>
                <a:gd name="T113" fmla="*/ 209 w 209"/>
                <a:gd name="T114" fmla="*/ 136 h 1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9" h="136">
                  <a:moveTo>
                    <a:pt x="202" y="131"/>
                  </a:moveTo>
                  <a:lnTo>
                    <a:pt x="196" y="134"/>
                  </a:lnTo>
                  <a:lnTo>
                    <a:pt x="188" y="136"/>
                  </a:lnTo>
                  <a:lnTo>
                    <a:pt x="179" y="136"/>
                  </a:lnTo>
                  <a:lnTo>
                    <a:pt x="168" y="134"/>
                  </a:lnTo>
                  <a:lnTo>
                    <a:pt x="156" y="131"/>
                  </a:lnTo>
                  <a:lnTo>
                    <a:pt x="143" y="125"/>
                  </a:lnTo>
                  <a:lnTo>
                    <a:pt x="129" y="118"/>
                  </a:lnTo>
                  <a:lnTo>
                    <a:pt x="114" y="109"/>
                  </a:lnTo>
                  <a:lnTo>
                    <a:pt x="104" y="101"/>
                  </a:lnTo>
                  <a:lnTo>
                    <a:pt x="96" y="90"/>
                  </a:lnTo>
                  <a:lnTo>
                    <a:pt x="90" y="81"/>
                  </a:lnTo>
                  <a:lnTo>
                    <a:pt x="85" y="71"/>
                  </a:lnTo>
                  <a:lnTo>
                    <a:pt x="82" y="61"/>
                  </a:lnTo>
                  <a:lnTo>
                    <a:pt x="81" y="55"/>
                  </a:lnTo>
                  <a:lnTo>
                    <a:pt x="80" y="50"/>
                  </a:lnTo>
                  <a:lnTo>
                    <a:pt x="80" y="48"/>
                  </a:lnTo>
                  <a:lnTo>
                    <a:pt x="48" y="43"/>
                  </a:lnTo>
                  <a:lnTo>
                    <a:pt x="30" y="90"/>
                  </a:lnTo>
                  <a:lnTo>
                    <a:pt x="0" y="78"/>
                  </a:lnTo>
                  <a:lnTo>
                    <a:pt x="39" y="2"/>
                  </a:lnTo>
                  <a:lnTo>
                    <a:pt x="73" y="21"/>
                  </a:lnTo>
                  <a:lnTo>
                    <a:pt x="107" y="0"/>
                  </a:lnTo>
                  <a:lnTo>
                    <a:pt x="129" y="52"/>
                  </a:lnTo>
                  <a:lnTo>
                    <a:pt x="137" y="55"/>
                  </a:lnTo>
                  <a:lnTo>
                    <a:pt x="139" y="55"/>
                  </a:lnTo>
                  <a:lnTo>
                    <a:pt x="144" y="57"/>
                  </a:lnTo>
                  <a:lnTo>
                    <a:pt x="152" y="59"/>
                  </a:lnTo>
                  <a:lnTo>
                    <a:pt x="161" y="65"/>
                  </a:lnTo>
                  <a:lnTo>
                    <a:pt x="173" y="72"/>
                  </a:lnTo>
                  <a:lnTo>
                    <a:pt x="184" y="80"/>
                  </a:lnTo>
                  <a:lnTo>
                    <a:pt x="196" y="91"/>
                  </a:lnTo>
                  <a:lnTo>
                    <a:pt x="207" y="106"/>
                  </a:lnTo>
                  <a:lnTo>
                    <a:pt x="209" y="110"/>
                  </a:lnTo>
                  <a:lnTo>
                    <a:pt x="209" y="117"/>
                  </a:lnTo>
                  <a:lnTo>
                    <a:pt x="206" y="124"/>
                  </a:lnTo>
                  <a:lnTo>
                    <a:pt x="202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Freeform 170">
              <a:extLst>
                <a:ext uri="{FF2B5EF4-FFF2-40B4-BE49-F238E27FC236}">
                  <a16:creationId xmlns:a16="http://schemas.microsoft.com/office/drawing/2014/main" id="{3E8BEBBA-BD16-41BD-8E81-BD89B5F51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3437"/>
              <a:ext cx="57" cy="89"/>
            </a:xfrm>
            <a:custGeom>
              <a:avLst/>
              <a:gdLst>
                <a:gd name="T0" fmla="*/ 65 w 114"/>
                <a:gd name="T1" fmla="*/ 0 h 179"/>
                <a:gd name="T2" fmla="*/ 61 w 114"/>
                <a:gd name="T3" fmla="*/ 2 h 179"/>
                <a:gd name="T4" fmla="*/ 52 w 114"/>
                <a:gd name="T5" fmla="*/ 7 h 179"/>
                <a:gd name="T6" fmla="*/ 41 w 114"/>
                <a:gd name="T7" fmla="*/ 14 h 179"/>
                <a:gd name="T8" fmla="*/ 29 w 114"/>
                <a:gd name="T9" fmla="*/ 22 h 179"/>
                <a:gd name="T10" fmla="*/ 18 w 114"/>
                <a:gd name="T11" fmla="*/ 34 h 179"/>
                <a:gd name="T12" fmla="*/ 9 w 114"/>
                <a:gd name="T13" fmla="*/ 46 h 179"/>
                <a:gd name="T14" fmla="*/ 2 w 114"/>
                <a:gd name="T15" fmla="*/ 60 h 179"/>
                <a:gd name="T16" fmla="*/ 0 w 114"/>
                <a:gd name="T17" fmla="*/ 77 h 179"/>
                <a:gd name="T18" fmla="*/ 1 w 114"/>
                <a:gd name="T19" fmla="*/ 91 h 179"/>
                <a:gd name="T20" fmla="*/ 5 w 114"/>
                <a:gd name="T21" fmla="*/ 104 h 179"/>
                <a:gd name="T22" fmla="*/ 13 w 114"/>
                <a:gd name="T23" fmla="*/ 118 h 179"/>
                <a:gd name="T24" fmla="*/ 24 w 114"/>
                <a:gd name="T25" fmla="*/ 129 h 179"/>
                <a:gd name="T26" fmla="*/ 39 w 114"/>
                <a:gd name="T27" fmla="*/ 142 h 179"/>
                <a:gd name="T28" fmla="*/ 56 w 114"/>
                <a:gd name="T29" fmla="*/ 155 h 179"/>
                <a:gd name="T30" fmla="*/ 76 w 114"/>
                <a:gd name="T31" fmla="*/ 166 h 179"/>
                <a:gd name="T32" fmla="*/ 100 w 114"/>
                <a:gd name="T33" fmla="*/ 179 h 179"/>
                <a:gd name="T34" fmla="*/ 114 w 114"/>
                <a:gd name="T35" fmla="*/ 150 h 179"/>
                <a:gd name="T36" fmla="*/ 89 w 114"/>
                <a:gd name="T37" fmla="*/ 137 h 179"/>
                <a:gd name="T38" fmla="*/ 71 w 114"/>
                <a:gd name="T39" fmla="*/ 126 h 179"/>
                <a:gd name="T40" fmla="*/ 56 w 114"/>
                <a:gd name="T41" fmla="*/ 115 h 179"/>
                <a:gd name="T42" fmla="*/ 46 w 114"/>
                <a:gd name="T43" fmla="*/ 106 h 179"/>
                <a:gd name="T44" fmla="*/ 39 w 114"/>
                <a:gd name="T45" fmla="*/ 97 h 179"/>
                <a:gd name="T46" fmla="*/ 34 w 114"/>
                <a:gd name="T47" fmla="*/ 90 h 179"/>
                <a:gd name="T48" fmla="*/ 33 w 114"/>
                <a:gd name="T49" fmla="*/ 83 h 179"/>
                <a:gd name="T50" fmla="*/ 32 w 114"/>
                <a:gd name="T51" fmla="*/ 79 h 179"/>
                <a:gd name="T52" fmla="*/ 33 w 114"/>
                <a:gd name="T53" fmla="*/ 70 h 179"/>
                <a:gd name="T54" fmla="*/ 38 w 114"/>
                <a:gd name="T55" fmla="*/ 62 h 179"/>
                <a:gd name="T56" fmla="*/ 43 w 114"/>
                <a:gd name="T57" fmla="*/ 54 h 179"/>
                <a:gd name="T58" fmla="*/ 50 w 114"/>
                <a:gd name="T59" fmla="*/ 47 h 179"/>
                <a:gd name="T60" fmla="*/ 58 w 114"/>
                <a:gd name="T61" fmla="*/ 42 h 179"/>
                <a:gd name="T62" fmla="*/ 66 w 114"/>
                <a:gd name="T63" fmla="*/ 36 h 179"/>
                <a:gd name="T64" fmla="*/ 72 w 114"/>
                <a:gd name="T65" fmla="*/ 32 h 179"/>
                <a:gd name="T66" fmla="*/ 78 w 114"/>
                <a:gd name="T67" fmla="*/ 30 h 179"/>
                <a:gd name="T68" fmla="*/ 65 w 114"/>
                <a:gd name="T69" fmla="*/ 0 h 1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4"/>
                <a:gd name="T106" fmla="*/ 0 h 179"/>
                <a:gd name="T107" fmla="*/ 114 w 114"/>
                <a:gd name="T108" fmla="*/ 179 h 1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" h="179">
                  <a:moveTo>
                    <a:pt x="65" y="0"/>
                  </a:moveTo>
                  <a:lnTo>
                    <a:pt x="61" y="2"/>
                  </a:lnTo>
                  <a:lnTo>
                    <a:pt x="52" y="7"/>
                  </a:lnTo>
                  <a:lnTo>
                    <a:pt x="41" y="14"/>
                  </a:lnTo>
                  <a:lnTo>
                    <a:pt x="29" y="22"/>
                  </a:lnTo>
                  <a:lnTo>
                    <a:pt x="18" y="34"/>
                  </a:lnTo>
                  <a:lnTo>
                    <a:pt x="9" y="46"/>
                  </a:lnTo>
                  <a:lnTo>
                    <a:pt x="2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5" y="104"/>
                  </a:lnTo>
                  <a:lnTo>
                    <a:pt x="13" y="118"/>
                  </a:lnTo>
                  <a:lnTo>
                    <a:pt x="24" y="129"/>
                  </a:lnTo>
                  <a:lnTo>
                    <a:pt x="39" y="142"/>
                  </a:lnTo>
                  <a:lnTo>
                    <a:pt x="56" y="155"/>
                  </a:lnTo>
                  <a:lnTo>
                    <a:pt x="76" y="166"/>
                  </a:lnTo>
                  <a:lnTo>
                    <a:pt x="100" y="179"/>
                  </a:lnTo>
                  <a:lnTo>
                    <a:pt x="114" y="150"/>
                  </a:lnTo>
                  <a:lnTo>
                    <a:pt x="89" y="137"/>
                  </a:lnTo>
                  <a:lnTo>
                    <a:pt x="71" y="126"/>
                  </a:lnTo>
                  <a:lnTo>
                    <a:pt x="56" y="115"/>
                  </a:lnTo>
                  <a:lnTo>
                    <a:pt x="46" y="106"/>
                  </a:lnTo>
                  <a:lnTo>
                    <a:pt x="39" y="97"/>
                  </a:lnTo>
                  <a:lnTo>
                    <a:pt x="34" y="90"/>
                  </a:lnTo>
                  <a:lnTo>
                    <a:pt x="33" y="83"/>
                  </a:lnTo>
                  <a:lnTo>
                    <a:pt x="32" y="79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4"/>
                  </a:lnTo>
                  <a:lnTo>
                    <a:pt x="50" y="47"/>
                  </a:lnTo>
                  <a:lnTo>
                    <a:pt x="58" y="42"/>
                  </a:lnTo>
                  <a:lnTo>
                    <a:pt x="66" y="36"/>
                  </a:lnTo>
                  <a:lnTo>
                    <a:pt x="72" y="32"/>
                  </a:lnTo>
                  <a:lnTo>
                    <a:pt x="78" y="3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Freeform 171">
              <a:extLst>
                <a:ext uri="{FF2B5EF4-FFF2-40B4-BE49-F238E27FC236}">
                  <a16:creationId xmlns:a16="http://schemas.microsoft.com/office/drawing/2014/main" id="{DA755B3D-A3A2-449F-A95A-60F9EADDB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" y="3424"/>
              <a:ext cx="66" cy="101"/>
            </a:xfrm>
            <a:custGeom>
              <a:avLst/>
              <a:gdLst>
                <a:gd name="T0" fmla="*/ 57 w 132"/>
                <a:gd name="T1" fmla="*/ 29 h 200"/>
                <a:gd name="T2" fmla="*/ 57 w 132"/>
                <a:gd name="T3" fmla="*/ 29 h 200"/>
                <a:gd name="T4" fmla="*/ 62 w 132"/>
                <a:gd name="T5" fmla="*/ 31 h 200"/>
                <a:gd name="T6" fmla="*/ 69 w 132"/>
                <a:gd name="T7" fmla="*/ 36 h 200"/>
                <a:gd name="T8" fmla="*/ 76 w 132"/>
                <a:gd name="T9" fmla="*/ 41 h 200"/>
                <a:gd name="T10" fmla="*/ 83 w 132"/>
                <a:gd name="T11" fmla="*/ 47 h 200"/>
                <a:gd name="T12" fmla="*/ 90 w 132"/>
                <a:gd name="T13" fmla="*/ 54 h 200"/>
                <a:gd name="T14" fmla="*/ 95 w 132"/>
                <a:gd name="T15" fmla="*/ 62 h 200"/>
                <a:gd name="T16" fmla="*/ 99 w 132"/>
                <a:gd name="T17" fmla="*/ 70 h 200"/>
                <a:gd name="T18" fmla="*/ 100 w 132"/>
                <a:gd name="T19" fmla="*/ 79 h 200"/>
                <a:gd name="T20" fmla="*/ 99 w 132"/>
                <a:gd name="T21" fmla="*/ 90 h 200"/>
                <a:gd name="T22" fmla="*/ 93 w 132"/>
                <a:gd name="T23" fmla="*/ 101 h 200"/>
                <a:gd name="T24" fmla="*/ 85 w 132"/>
                <a:gd name="T25" fmla="*/ 112 h 200"/>
                <a:gd name="T26" fmla="*/ 75 w 132"/>
                <a:gd name="T27" fmla="*/ 123 h 200"/>
                <a:gd name="T28" fmla="*/ 60 w 132"/>
                <a:gd name="T29" fmla="*/ 136 h 200"/>
                <a:gd name="T30" fmla="*/ 42 w 132"/>
                <a:gd name="T31" fmla="*/ 147 h 200"/>
                <a:gd name="T32" fmla="*/ 23 w 132"/>
                <a:gd name="T33" fmla="*/ 160 h 200"/>
                <a:gd name="T34" fmla="*/ 0 w 132"/>
                <a:gd name="T35" fmla="*/ 172 h 200"/>
                <a:gd name="T36" fmla="*/ 14 w 132"/>
                <a:gd name="T37" fmla="*/ 200 h 200"/>
                <a:gd name="T38" fmla="*/ 42 w 132"/>
                <a:gd name="T39" fmla="*/ 185 h 200"/>
                <a:gd name="T40" fmla="*/ 67 w 132"/>
                <a:gd name="T41" fmla="*/ 170 h 200"/>
                <a:gd name="T42" fmla="*/ 87 w 132"/>
                <a:gd name="T43" fmla="*/ 157 h 200"/>
                <a:gd name="T44" fmla="*/ 103 w 132"/>
                <a:gd name="T45" fmla="*/ 142 h 200"/>
                <a:gd name="T46" fmla="*/ 116 w 132"/>
                <a:gd name="T47" fmla="*/ 127 h 200"/>
                <a:gd name="T48" fmla="*/ 125 w 132"/>
                <a:gd name="T49" fmla="*/ 111 h 200"/>
                <a:gd name="T50" fmla="*/ 131 w 132"/>
                <a:gd name="T51" fmla="*/ 96 h 200"/>
                <a:gd name="T52" fmla="*/ 132 w 132"/>
                <a:gd name="T53" fmla="*/ 79 h 200"/>
                <a:gd name="T54" fmla="*/ 130 w 132"/>
                <a:gd name="T55" fmla="*/ 61 h 200"/>
                <a:gd name="T56" fmla="*/ 123 w 132"/>
                <a:gd name="T57" fmla="*/ 46 h 200"/>
                <a:gd name="T58" fmla="*/ 114 w 132"/>
                <a:gd name="T59" fmla="*/ 32 h 200"/>
                <a:gd name="T60" fmla="*/ 102 w 132"/>
                <a:gd name="T61" fmla="*/ 21 h 200"/>
                <a:gd name="T62" fmla="*/ 92 w 132"/>
                <a:gd name="T63" fmla="*/ 13 h 200"/>
                <a:gd name="T64" fmla="*/ 82 w 132"/>
                <a:gd name="T65" fmla="*/ 6 h 200"/>
                <a:gd name="T66" fmla="*/ 75 w 132"/>
                <a:gd name="T67" fmla="*/ 1 h 200"/>
                <a:gd name="T68" fmla="*/ 71 w 132"/>
                <a:gd name="T69" fmla="*/ 0 h 200"/>
                <a:gd name="T70" fmla="*/ 57 w 132"/>
                <a:gd name="T71" fmla="*/ 29 h 2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2"/>
                <a:gd name="T109" fmla="*/ 0 h 200"/>
                <a:gd name="T110" fmla="*/ 132 w 132"/>
                <a:gd name="T111" fmla="*/ 200 h 2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2" h="200">
                  <a:moveTo>
                    <a:pt x="57" y="29"/>
                  </a:moveTo>
                  <a:lnTo>
                    <a:pt x="57" y="29"/>
                  </a:lnTo>
                  <a:lnTo>
                    <a:pt x="62" y="31"/>
                  </a:lnTo>
                  <a:lnTo>
                    <a:pt x="69" y="36"/>
                  </a:lnTo>
                  <a:lnTo>
                    <a:pt x="76" y="41"/>
                  </a:lnTo>
                  <a:lnTo>
                    <a:pt x="83" y="47"/>
                  </a:lnTo>
                  <a:lnTo>
                    <a:pt x="90" y="54"/>
                  </a:lnTo>
                  <a:lnTo>
                    <a:pt x="95" y="62"/>
                  </a:lnTo>
                  <a:lnTo>
                    <a:pt x="99" y="70"/>
                  </a:lnTo>
                  <a:lnTo>
                    <a:pt x="100" y="79"/>
                  </a:lnTo>
                  <a:lnTo>
                    <a:pt x="99" y="90"/>
                  </a:lnTo>
                  <a:lnTo>
                    <a:pt x="93" y="101"/>
                  </a:lnTo>
                  <a:lnTo>
                    <a:pt x="85" y="112"/>
                  </a:lnTo>
                  <a:lnTo>
                    <a:pt x="75" y="123"/>
                  </a:lnTo>
                  <a:lnTo>
                    <a:pt x="60" y="136"/>
                  </a:lnTo>
                  <a:lnTo>
                    <a:pt x="42" y="147"/>
                  </a:lnTo>
                  <a:lnTo>
                    <a:pt x="23" y="160"/>
                  </a:lnTo>
                  <a:lnTo>
                    <a:pt x="0" y="172"/>
                  </a:lnTo>
                  <a:lnTo>
                    <a:pt x="14" y="200"/>
                  </a:lnTo>
                  <a:lnTo>
                    <a:pt x="42" y="185"/>
                  </a:lnTo>
                  <a:lnTo>
                    <a:pt x="67" y="170"/>
                  </a:lnTo>
                  <a:lnTo>
                    <a:pt x="87" y="157"/>
                  </a:lnTo>
                  <a:lnTo>
                    <a:pt x="103" y="142"/>
                  </a:lnTo>
                  <a:lnTo>
                    <a:pt x="116" y="127"/>
                  </a:lnTo>
                  <a:lnTo>
                    <a:pt x="125" y="111"/>
                  </a:lnTo>
                  <a:lnTo>
                    <a:pt x="131" y="96"/>
                  </a:lnTo>
                  <a:lnTo>
                    <a:pt x="132" y="79"/>
                  </a:lnTo>
                  <a:lnTo>
                    <a:pt x="130" y="61"/>
                  </a:lnTo>
                  <a:lnTo>
                    <a:pt x="123" y="46"/>
                  </a:lnTo>
                  <a:lnTo>
                    <a:pt x="114" y="32"/>
                  </a:lnTo>
                  <a:lnTo>
                    <a:pt x="102" y="21"/>
                  </a:lnTo>
                  <a:lnTo>
                    <a:pt x="92" y="13"/>
                  </a:lnTo>
                  <a:lnTo>
                    <a:pt x="82" y="6"/>
                  </a:lnTo>
                  <a:lnTo>
                    <a:pt x="75" y="1"/>
                  </a:lnTo>
                  <a:lnTo>
                    <a:pt x="71" y="0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Freeform 172">
              <a:extLst>
                <a:ext uri="{FF2B5EF4-FFF2-40B4-BE49-F238E27FC236}">
                  <a16:creationId xmlns:a16="http://schemas.microsoft.com/office/drawing/2014/main" id="{05EDF0AB-A6F0-4079-93C9-2CD9BFE0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" y="3147"/>
              <a:ext cx="104" cy="99"/>
            </a:xfrm>
            <a:custGeom>
              <a:avLst/>
              <a:gdLst>
                <a:gd name="T0" fmla="*/ 107 w 207"/>
                <a:gd name="T1" fmla="*/ 1 h 197"/>
                <a:gd name="T2" fmla="*/ 102 w 207"/>
                <a:gd name="T3" fmla="*/ 3 h 197"/>
                <a:gd name="T4" fmla="*/ 92 w 207"/>
                <a:gd name="T5" fmla="*/ 8 h 197"/>
                <a:gd name="T6" fmla="*/ 77 w 207"/>
                <a:gd name="T7" fmla="*/ 16 h 197"/>
                <a:gd name="T8" fmla="*/ 61 w 207"/>
                <a:gd name="T9" fmla="*/ 28 h 197"/>
                <a:gd name="T10" fmla="*/ 43 w 207"/>
                <a:gd name="T11" fmla="*/ 40 h 197"/>
                <a:gd name="T12" fmla="*/ 26 w 207"/>
                <a:gd name="T13" fmla="*/ 56 h 197"/>
                <a:gd name="T14" fmla="*/ 13 w 207"/>
                <a:gd name="T15" fmla="*/ 75 h 197"/>
                <a:gd name="T16" fmla="*/ 3 w 207"/>
                <a:gd name="T17" fmla="*/ 96 h 197"/>
                <a:gd name="T18" fmla="*/ 0 w 207"/>
                <a:gd name="T19" fmla="*/ 113 h 197"/>
                <a:gd name="T20" fmla="*/ 2 w 207"/>
                <a:gd name="T21" fmla="*/ 130 h 197"/>
                <a:gd name="T22" fmla="*/ 7 w 207"/>
                <a:gd name="T23" fmla="*/ 148 h 197"/>
                <a:gd name="T24" fmla="*/ 17 w 207"/>
                <a:gd name="T25" fmla="*/ 166 h 197"/>
                <a:gd name="T26" fmla="*/ 21 w 207"/>
                <a:gd name="T27" fmla="*/ 169 h 197"/>
                <a:gd name="T28" fmla="*/ 30 w 207"/>
                <a:gd name="T29" fmla="*/ 177 h 197"/>
                <a:gd name="T30" fmla="*/ 45 w 207"/>
                <a:gd name="T31" fmla="*/ 187 h 197"/>
                <a:gd name="T32" fmla="*/ 64 w 207"/>
                <a:gd name="T33" fmla="*/ 193 h 197"/>
                <a:gd name="T34" fmla="*/ 90 w 207"/>
                <a:gd name="T35" fmla="*/ 197 h 197"/>
                <a:gd name="T36" fmla="*/ 120 w 207"/>
                <a:gd name="T37" fmla="*/ 195 h 197"/>
                <a:gd name="T38" fmla="*/ 157 w 207"/>
                <a:gd name="T39" fmla="*/ 184 h 197"/>
                <a:gd name="T40" fmla="*/ 199 w 207"/>
                <a:gd name="T41" fmla="*/ 162 h 197"/>
                <a:gd name="T42" fmla="*/ 199 w 207"/>
                <a:gd name="T43" fmla="*/ 162 h 197"/>
                <a:gd name="T44" fmla="*/ 204 w 207"/>
                <a:gd name="T45" fmla="*/ 158 h 197"/>
                <a:gd name="T46" fmla="*/ 207 w 207"/>
                <a:gd name="T47" fmla="*/ 152 h 197"/>
                <a:gd name="T48" fmla="*/ 207 w 207"/>
                <a:gd name="T49" fmla="*/ 146 h 197"/>
                <a:gd name="T50" fmla="*/ 205 w 207"/>
                <a:gd name="T51" fmla="*/ 139 h 197"/>
                <a:gd name="T52" fmla="*/ 200 w 207"/>
                <a:gd name="T53" fmla="*/ 135 h 197"/>
                <a:gd name="T54" fmla="*/ 195 w 207"/>
                <a:gd name="T55" fmla="*/ 132 h 197"/>
                <a:gd name="T56" fmla="*/ 189 w 207"/>
                <a:gd name="T57" fmla="*/ 132 h 197"/>
                <a:gd name="T58" fmla="*/ 183 w 207"/>
                <a:gd name="T59" fmla="*/ 135 h 197"/>
                <a:gd name="T60" fmla="*/ 183 w 207"/>
                <a:gd name="T61" fmla="*/ 135 h 197"/>
                <a:gd name="T62" fmla="*/ 150 w 207"/>
                <a:gd name="T63" fmla="*/ 153 h 197"/>
                <a:gd name="T64" fmla="*/ 121 w 207"/>
                <a:gd name="T65" fmla="*/ 162 h 197"/>
                <a:gd name="T66" fmla="*/ 97 w 207"/>
                <a:gd name="T67" fmla="*/ 166 h 197"/>
                <a:gd name="T68" fmla="*/ 77 w 207"/>
                <a:gd name="T69" fmla="*/ 165 h 197"/>
                <a:gd name="T70" fmla="*/ 63 w 207"/>
                <a:gd name="T71" fmla="*/ 160 h 197"/>
                <a:gd name="T72" fmla="*/ 53 w 207"/>
                <a:gd name="T73" fmla="*/ 154 h 197"/>
                <a:gd name="T74" fmla="*/ 46 w 207"/>
                <a:gd name="T75" fmla="*/ 148 h 197"/>
                <a:gd name="T76" fmla="*/ 44 w 207"/>
                <a:gd name="T77" fmla="*/ 146 h 197"/>
                <a:gd name="T78" fmla="*/ 38 w 207"/>
                <a:gd name="T79" fmla="*/ 136 h 197"/>
                <a:gd name="T80" fmla="*/ 35 w 207"/>
                <a:gd name="T81" fmla="*/ 125 h 197"/>
                <a:gd name="T82" fmla="*/ 33 w 207"/>
                <a:gd name="T83" fmla="*/ 115 h 197"/>
                <a:gd name="T84" fmla="*/ 35 w 207"/>
                <a:gd name="T85" fmla="*/ 105 h 197"/>
                <a:gd name="T86" fmla="*/ 40 w 207"/>
                <a:gd name="T87" fmla="*/ 92 h 197"/>
                <a:gd name="T88" fmla="*/ 50 w 207"/>
                <a:gd name="T89" fmla="*/ 79 h 197"/>
                <a:gd name="T90" fmla="*/ 61 w 207"/>
                <a:gd name="T91" fmla="*/ 68 h 197"/>
                <a:gd name="T92" fmla="*/ 74 w 207"/>
                <a:gd name="T93" fmla="*/ 57 h 197"/>
                <a:gd name="T94" fmla="*/ 86 w 207"/>
                <a:gd name="T95" fmla="*/ 48 h 197"/>
                <a:gd name="T96" fmla="*/ 99 w 207"/>
                <a:gd name="T97" fmla="*/ 41 h 197"/>
                <a:gd name="T98" fmla="*/ 111 w 207"/>
                <a:gd name="T99" fmla="*/ 34 h 197"/>
                <a:gd name="T100" fmla="*/ 120 w 207"/>
                <a:gd name="T101" fmla="*/ 31 h 197"/>
                <a:gd name="T102" fmla="*/ 120 w 207"/>
                <a:gd name="T103" fmla="*/ 31 h 197"/>
                <a:gd name="T104" fmla="*/ 124 w 207"/>
                <a:gd name="T105" fmla="*/ 28 h 197"/>
                <a:gd name="T106" fmla="*/ 128 w 207"/>
                <a:gd name="T107" fmla="*/ 22 h 197"/>
                <a:gd name="T108" fmla="*/ 129 w 207"/>
                <a:gd name="T109" fmla="*/ 16 h 197"/>
                <a:gd name="T110" fmla="*/ 128 w 207"/>
                <a:gd name="T111" fmla="*/ 10 h 197"/>
                <a:gd name="T112" fmla="*/ 124 w 207"/>
                <a:gd name="T113" fmla="*/ 4 h 197"/>
                <a:gd name="T114" fmla="*/ 120 w 207"/>
                <a:gd name="T115" fmla="*/ 1 h 197"/>
                <a:gd name="T116" fmla="*/ 113 w 207"/>
                <a:gd name="T117" fmla="*/ 0 h 197"/>
                <a:gd name="T118" fmla="*/ 107 w 207"/>
                <a:gd name="T119" fmla="*/ 1 h 197"/>
                <a:gd name="T120" fmla="*/ 107 w 207"/>
                <a:gd name="T121" fmla="*/ 1 h 1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7"/>
                <a:gd name="T184" fmla="*/ 0 h 197"/>
                <a:gd name="T185" fmla="*/ 207 w 207"/>
                <a:gd name="T186" fmla="*/ 197 h 19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7" h="197">
                  <a:moveTo>
                    <a:pt x="107" y="1"/>
                  </a:moveTo>
                  <a:lnTo>
                    <a:pt x="102" y="3"/>
                  </a:lnTo>
                  <a:lnTo>
                    <a:pt x="92" y="8"/>
                  </a:lnTo>
                  <a:lnTo>
                    <a:pt x="77" y="16"/>
                  </a:lnTo>
                  <a:lnTo>
                    <a:pt x="61" y="28"/>
                  </a:lnTo>
                  <a:lnTo>
                    <a:pt x="43" y="40"/>
                  </a:lnTo>
                  <a:lnTo>
                    <a:pt x="26" y="56"/>
                  </a:lnTo>
                  <a:lnTo>
                    <a:pt x="13" y="75"/>
                  </a:lnTo>
                  <a:lnTo>
                    <a:pt x="3" y="96"/>
                  </a:lnTo>
                  <a:lnTo>
                    <a:pt x="0" y="113"/>
                  </a:lnTo>
                  <a:lnTo>
                    <a:pt x="2" y="130"/>
                  </a:lnTo>
                  <a:lnTo>
                    <a:pt x="7" y="148"/>
                  </a:lnTo>
                  <a:lnTo>
                    <a:pt x="17" y="166"/>
                  </a:lnTo>
                  <a:lnTo>
                    <a:pt x="21" y="169"/>
                  </a:lnTo>
                  <a:lnTo>
                    <a:pt x="30" y="177"/>
                  </a:lnTo>
                  <a:lnTo>
                    <a:pt x="45" y="187"/>
                  </a:lnTo>
                  <a:lnTo>
                    <a:pt x="64" y="193"/>
                  </a:lnTo>
                  <a:lnTo>
                    <a:pt x="90" y="197"/>
                  </a:lnTo>
                  <a:lnTo>
                    <a:pt x="120" y="195"/>
                  </a:lnTo>
                  <a:lnTo>
                    <a:pt x="157" y="184"/>
                  </a:lnTo>
                  <a:lnTo>
                    <a:pt x="199" y="162"/>
                  </a:lnTo>
                  <a:lnTo>
                    <a:pt x="204" y="158"/>
                  </a:lnTo>
                  <a:lnTo>
                    <a:pt x="207" y="152"/>
                  </a:lnTo>
                  <a:lnTo>
                    <a:pt x="207" y="146"/>
                  </a:lnTo>
                  <a:lnTo>
                    <a:pt x="205" y="139"/>
                  </a:lnTo>
                  <a:lnTo>
                    <a:pt x="200" y="135"/>
                  </a:lnTo>
                  <a:lnTo>
                    <a:pt x="195" y="132"/>
                  </a:lnTo>
                  <a:lnTo>
                    <a:pt x="189" y="132"/>
                  </a:lnTo>
                  <a:lnTo>
                    <a:pt x="183" y="135"/>
                  </a:lnTo>
                  <a:lnTo>
                    <a:pt x="150" y="153"/>
                  </a:lnTo>
                  <a:lnTo>
                    <a:pt x="121" y="162"/>
                  </a:lnTo>
                  <a:lnTo>
                    <a:pt x="97" y="166"/>
                  </a:lnTo>
                  <a:lnTo>
                    <a:pt x="77" y="165"/>
                  </a:lnTo>
                  <a:lnTo>
                    <a:pt x="63" y="160"/>
                  </a:lnTo>
                  <a:lnTo>
                    <a:pt x="53" y="154"/>
                  </a:lnTo>
                  <a:lnTo>
                    <a:pt x="46" y="148"/>
                  </a:lnTo>
                  <a:lnTo>
                    <a:pt x="44" y="146"/>
                  </a:lnTo>
                  <a:lnTo>
                    <a:pt x="38" y="136"/>
                  </a:lnTo>
                  <a:lnTo>
                    <a:pt x="35" y="125"/>
                  </a:lnTo>
                  <a:lnTo>
                    <a:pt x="33" y="115"/>
                  </a:lnTo>
                  <a:lnTo>
                    <a:pt x="35" y="105"/>
                  </a:lnTo>
                  <a:lnTo>
                    <a:pt x="40" y="92"/>
                  </a:lnTo>
                  <a:lnTo>
                    <a:pt x="50" y="79"/>
                  </a:lnTo>
                  <a:lnTo>
                    <a:pt x="61" y="68"/>
                  </a:lnTo>
                  <a:lnTo>
                    <a:pt x="74" y="57"/>
                  </a:lnTo>
                  <a:lnTo>
                    <a:pt x="86" y="48"/>
                  </a:lnTo>
                  <a:lnTo>
                    <a:pt x="99" y="41"/>
                  </a:lnTo>
                  <a:lnTo>
                    <a:pt x="111" y="34"/>
                  </a:lnTo>
                  <a:lnTo>
                    <a:pt x="120" y="31"/>
                  </a:lnTo>
                  <a:lnTo>
                    <a:pt x="124" y="28"/>
                  </a:lnTo>
                  <a:lnTo>
                    <a:pt x="128" y="22"/>
                  </a:lnTo>
                  <a:lnTo>
                    <a:pt x="129" y="16"/>
                  </a:lnTo>
                  <a:lnTo>
                    <a:pt x="128" y="10"/>
                  </a:lnTo>
                  <a:lnTo>
                    <a:pt x="124" y="4"/>
                  </a:lnTo>
                  <a:lnTo>
                    <a:pt x="120" y="1"/>
                  </a:lnTo>
                  <a:lnTo>
                    <a:pt x="113" y="0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Freeform 173">
              <a:extLst>
                <a:ext uri="{FF2B5EF4-FFF2-40B4-BE49-F238E27FC236}">
                  <a16:creationId xmlns:a16="http://schemas.microsoft.com/office/drawing/2014/main" id="{6E21B2EA-AE6E-4D43-ABC6-3E05341F0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" y="3302"/>
              <a:ext cx="82" cy="76"/>
            </a:xfrm>
            <a:custGeom>
              <a:avLst/>
              <a:gdLst>
                <a:gd name="T0" fmla="*/ 97 w 163"/>
                <a:gd name="T1" fmla="*/ 151 h 153"/>
                <a:gd name="T2" fmla="*/ 114 w 163"/>
                <a:gd name="T3" fmla="*/ 145 h 153"/>
                <a:gd name="T4" fmla="*/ 127 w 163"/>
                <a:gd name="T5" fmla="*/ 138 h 153"/>
                <a:gd name="T6" fmla="*/ 140 w 163"/>
                <a:gd name="T7" fmla="*/ 127 h 153"/>
                <a:gd name="T8" fmla="*/ 150 w 163"/>
                <a:gd name="T9" fmla="*/ 116 h 153"/>
                <a:gd name="T10" fmla="*/ 157 w 163"/>
                <a:gd name="T11" fmla="*/ 102 h 153"/>
                <a:gd name="T12" fmla="*/ 162 w 163"/>
                <a:gd name="T13" fmla="*/ 88 h 153"/>
                <a:gd name="T14" fmla="*/ 163 w 163"/>
                <a:gd name="T15" fmla="*/ 73 h 153"/>
                <a:gd name="T16" fmla="*/ 162 w 163"/>
                <a:gd name="T17" fmla="*/ 58 h 153"/>
                <a:gd name="T18" fmla="*/ 157 w 163"/>
                <a:gd name="T19" fmla="*/ 45 h 153"/>
                <a:gd name="T20" fmla="*/ 149 w 163"/>
                <a:gd name="T21" fmla="*/ 31 h 153"/>
                <a:gd name="T22" fmla="*/ 139 w 163"/>
                <a:gd name="T23" fmla="*/ 20 h 153"/>
                <a:gd name="T24" fmla="*/ 126 w 163"/>
                <a:gd name="T25" fmla="*/ 11 h 153"/>
                <a:gd name="T26" fmla="*/ 112 w 163"/>
                <a:gd name="T27" fmla="*/ 5 h 153"/>
                <a:gd name="T28" fmla="*/ 97 w 163"/>
                <a:gd name="T29" fmla="*/ 1 h 153"/>
                <a:gd name="T30" fmla="*/ 81 w 163"/>
                <a:gd name="T31" fmla="*/ 0 h 153"/>
                <a:gd name="T32" fmla="*/ 65 w 163"/>
                <a:gd name="T33" fmla="*/ 2 h 153"/>
                <a:gd name="T34" fmla="*/ 49 w 163"/>
                <a:gd name="T35" fmla="*/ 8 h 153"/>
                <a:gd name="T36" fmla="*/ 35 w 163"/>
                <a:gd name="T37" fmla="*/ 15 h 153"/>
                <a:gd name="T38" fmla="*/ 23 w 163"/>
                <a:gd name="T39" fmla="*/ 25 h 153"/>
                <a:gd name="T40" fmla="*/ 12 w 163"/>
                <a:gd name="T41" fmla="*/ 36 h 153"/>
                <a:gd name="T42" fmla="*/ 5 w 163"/>
                <a:gd name="T43" fmla="*/ 50 h 153"/>
                <a:gd name="T44" fmla="*/ 1 w 163"/>
                <a:gd name="T45" fmla="*/ 64 h 153"/>
                <a:gd name="T46" fmla="*/ 0 w 163"/>
                <a:gd name="T47" fmla="*/ 79 h 153"/>
                <a:gd name="T48" fmla="*/ 1 w 163"/>
                <a:gd name="T49" fmla="*/ 94 h 153"/>
                <a:gd name="T50" fmla="*/ 5 w 163"/>
                <a:gd name="T51" fmla="*/ 108 h 153"/>
                <a:gd name="T52" fmla="*/ 13 w 163"/>
                <a:gd name="T53" fmla="*/ 122 h 153"/>
                <a:gd name="T54" fmla="*/ 24 w 163"/>
                <a:gd name="T55" fmla="*/ 132 h 153"/>
                <a:gd name="T56" fmla="*/ 36 w 163"/>
                <a:gd name="T57" fmla="*/ 141 h 153"/>
                <a:gd name="T58" fmla="*/ 50 w 163"/>
                <a:gd name="T59" fmla="*/ 147 h 153"/>
                <a:gd name="T60" fmla="*/ 65 w 163"/>
                <a:gd name="T61" fmla="*/ 152 h 153"/>
                <a:gd name="T62" fmla="*/ 81 w 163"/>
                <a:gd name="T63" fmla="*/ 153 h 153"/>
                <a:gd name="T64" fmla="*/ 97 w 163"/>
                <a:gd name="T65" fmla="*/ 151 h 1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153"/>
                <a:gd name="T101" fmla="*/ 163 w 163"/>
                <a:gd name="T102" fmla="*/ 153 h 1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153">
                  <a:moveTo>
                    <a:pt x="97" y="151"/>
                  </a:moveTo>
                  <a:lnTo>
                    <a:pt x="114" y="145"/>
                  </a:lnTo>
                  <a:lnTo>
                    <a:pt x="127" y="138"/>
                  </a:lnTo>
                  <a:lnTo>
                    <a:pt x="140" y="127"/>
                  </a:lnTo>
                  <a:lnTo>
                    <a:pt x="150" y="116"/>
                  </a:lnTo>
                  <a:lnTo>
                    <a:pt x="157" y="102"/>
                  </a:lnTo>
                  <a:lnTo>
                    <a:pt x="162" y="88"/>
                  </a:lnTo>
                  <a:lnTo>
                    <a:pt x="163" y="73"/>
                  </a:lnTo>
                  <a:lnTo>
                    <a:pt x="162" y="58"/>
                  </a:lnTo>
                  <a:lnTo>
                    <a:pt x="157" y="45"/>
                  </a:lnTo>
                  <a:lnTo>
                    <a:pt x="149" y="31"/>
                  </a:lnTo>
                  <a:lnTo>
                    <a:pt x="139" y="20"/>
                  </a:lnTo>
                  <a:lnTo>
                    <a:pt x="126" y="11"/>
                  </a:lnTo>
                  <a:lnTo>
                    <a:pt x="112" y="5"/>
                  </a:lnTo>
                  <a:lnTo>
                    <a:pt x="97" y="1"/>
                  </a:lnTo>
                  <a:lnTo>
                    <a:pt x="81" y="0"/>
                  </a:lnTo>
                  <a:lnTo>
                    <a:pt x="65" y="2"/>
                  </a:lnTo>
                  <a:lnTo>
                    <a:pt x="49" y="8"/>
                  </a:lnTo>
                  <a:lnTo>
                    <a:pt x="35" y="15"/>
                  </a:lnTo>
                  <a:lnTo>
                    <a:pt x="23" y="25"/>
                  </a:lnTo>
                  <a:lnTo>
                    <a:pt x="12" y="36"/>
                  </a:lnTo>
                  <a:lnTo>
                    <a:pt x="5" y="50"/>
                  </a:lnTo>
                  <a:lnTo>
                    <a:pt x="1" y="64"/>
                  </a:lnTo>
                  <a:lnTo>
                    <a:pt x="0" y="79"/>
                  </a:lnTo>
                  <a:lnTo>
                    <a:pt x="1" y="94"/>
                  </a:lnTo>
                  <a:lnTo>
                    <a:pt x="5" y="108"/>
                  </a:lnTo>
                  <a:lnTo>
                    <a:pt x="13" y="122"/>
                  </a:lnTo>
                  <a:lnTo>
                    <a:pt x="24" y="132"/>
                  </a:lnTo>
                  <a:lnTo>
                    <a:pt x="36" y="141"/>
                  </a:lnTo>
                  <a:lnTo>
                    <a:pt x="50" y="147"/>
                  </a:lnTo>
                  <a:lnTo>
                    <a:pt x="65" y="152"/>
                  </a:lnTo>
                  <a:lnTo>
                    <a:pt x="81" y="153"/>
                  </a:lnTo>
                  <a:lnTo>
                    <a:pt x="97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Freeform 174">
              <a:extLst>
                <a:ext uri="{FF2B5EF4-FFF2-40B4-BE49-F238E27FC236}">
                  <a16:creationId xmlns:a16="http://schemas.microsoft.com/office/drawing/2014/main" id="{00BE8EB2-078E-4CA4-BA7F-85B4BF56A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7" y="3319"/>
              <a:ext cx="51" cy="43"/>
            </a:xfrm>
            <a:custGeom>
              <a:avLst/>
              <a:gdLst>
                <a:gd name="T0" fmla="*/ 1 w 101"/>
                <a:gd name="T1" fmla="*/ 54 h 86"/>
                <a:gd name="T2" fmla="*/ 0 w 101"/>
                <a:gd name="T3" fmla="*/ 45 h 86"/>
                <a:gd name="T4" fmla="*/ 1 w 101"/>
                <a:gd name="T5" fmla="*/ 37 h 86"/>
                <a:gd name="T6" fmla="*/ 4 w 101"/>
                <a:gd name="T7" fmla="*/ 29 h 86"/>
                <a:gd name="T8" fmla="*/ 9 w 101"/>
                <a:gd name="T9" fmla="*/ 21 h 86"/>
                <a:gd name="T10" fmla="*/ 15 w 101"/>
                <a:gd name="T11" fmla="*/ 14 h 86"/>
                <a:gd name="T12" fmla="*/ 23 w 101"/>
                <a:gd name="T13" fmla="*/ 8 h 86"/>
                <a:gd name="T14" fmla="*/ 31 w 101"/>
                <a:gd name="T15" fmla="*/ 5 h 86"/>
                <a:gd name="T16" fmla="*/ 41 w 101"/>
                <a:gd name="T17" fmla="*/ 1 h 86"/>
                <a:gd name="T18" fmla="*/ 52 w 101"/>
                <a:gd name="T19" fmla="*/ 0 h 86"/>
                <a:gd name="T20" fmla="*/ 61 w 101"/>
                <a:gd name="T21" fmla="*/ 0 h 86"/>
                <a:gd name="T22" fmla="*/ 70 w 101"/>
                <a:gd name="T23" fmla="*/ 2 h 86"/>
                <a:gd name="T24" fmla="*/ 78 w 101"/>
                <a:gd name="T25" fmla="*/ 6 h 86"/>
                <a:gd name="T26" fmla="*/ 86 w 101"/>
                <a:gd name="T27" fmla="*/ 10 h 86"/>
                <a:gd name="T28" fmla="*/ 92 w 101"/>
                <a:gd name="T29" fmla="*/ 17 h 86"/>
                <a:gd name="T30" fmla="*/ 96 w 101"/>
                <a:gd name="T31" fmla="*/ 24 h 86"/>
                <a:gd name="T32" fmla="*/ 100 w 101"/>
                <a:gd name="T33" fmla="*/ 32 h 86"/>
                <a:gd name="T34" fmla="*/ 101 w 101"/>
                <a:gd name="T35" fmla="*/ 41 h 86"/>
                <a:gd name="T36" fmla="*/ 100 w 101"/>
                <a:gd name="T37" fmla="*/ 50 h 86"/>
                <a:gd name="T38" fmla="*/ 96 w 101"/>
                <a:gd name="T39" fmla="*/ 58 h 86"/>
                <a:gd name="T40" fmla="*/ 92 w 101"/>
                <a:gd name="T41" fmla="*/ 66 h 86"/>
                <a:gd name="T42" fmla="*/ 86 w 101"/>
                <a:gd name="T43" fmla="*/ 73 h 86"/>
                <a:gd name="T44" fmla="*/ 78 w 101"/>
                <a:gd name="T45" fmla="*/ 78 h 86"/>
                <a:gd name="T46" fmla="*/ 70 w 101"/>
                <a:gd name="T47" fmla="*/ 82 h 86"/>
                <a:gd name="T48" fmla="*/ 60 w 101"/>
                <a:gd name="T49" fmla="*/ 85 h 86"/>
                <a:gd name="T50" fmla="*/ 49 w 101"/>
                <a:gd name="T51" fmla="*/ 86 h 86"/>
                <a:gd name="T52" fmla="*/ 40 w 101"/>
                <a:gd name="T53" fmla="*/ 86 h 86"/>
                <a:gd name="T54" fmla="*/ 31 w 101"/>
                <a:gd name="T55" fmla="*/ 84 h 86"/>
                <a:gd name="T56" fmla="*/ 23 w 101"/>
                <a:gd name="T57" fmla="*/ 81 h 86"/>
                <a:gd name="T58" fmla="*/ 15 w 101"/>
                <a:gd name="T59" fmla="*/ 76 h 86"/>
                <a:gd name="T60" fmla="*/ 9 w 101"/>
                <a:gd name="T61" fmla="*/ 69 h 86"/>
                <a:gd name="T62" fmla="*/ 4 w 101"/>
                <a:gd name="T63" fmla="*/ 62 h 86"/>
                <a:gd name="T64" fmla="*/ 1 w 101"/>
                <a:gd name="T65" fmla="*/ 54 h 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1"/>
                <a:gd name="T100" fmla="*/ 0 h 86"/>
                <a:gd name="T101" fmla="*/ 101 w 101"/>
                <a:gd name="T102" fmla="*/ 86 h 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1" h="86">
                  <a:moveTo>
                    <a:pt x="1" y="54"/>
                  </a:moveTo>
                  <a:lnTo>
                    <a:pt x="0" y="45"/>
                  </a:lnTo>
                  <a:lnTo>
                    <a:pt x="1" y="37"/>
                  </a:lnTo>
                  <a:lnTo>
                    <a:pt x="4" y="29"/>
                  </a:lnTo>
                  <a:lnTo>
                    <a:pt x="9" y="21"/>
                  </a:lnTo>
                  <a:lnTo>
                    <a:pt x="15" y="14"/>
                  </a:lnTo>
                  <a:lnTo>
                    <a:pt x="23" y="8"/>
                  </a:lnTo>
                  <a:lnTo>
                    <a:pt x="31" y="5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70" y="2"/>
                  </a:lnTo>
                  <a:lnTo>
                    <a:pt x="78" y="6"/>
                  </a:lnTo>
                  <a:lnTo>
                    <a:pt x="86" y="10"/>
                  </a:lnTo>
                  <a:lnTo>
                    <a:pt x="92" y="17"/>
                  </a:lnTo>
                  <a:lnTo>
                    <a:pt x="96" y="24"/>
                  </a:lnTo>
                  <a:lnTo>
                    <a:pt x="100" y="32"/>
                  </a:lnTo>
                  <a:lnTo>
                    <a:pt x="101" y="41"/>
                  </a:lnTo>
                  <a:lnTo>
                    <a:pt x="100" y="50"/>
                  </a:lnTo>
                  <a:lnTo>
                    <a:pt x="96" y="58"/>
                  </a:lnTo>
                  <a:lnTo>
                    <a:pt x="92" y="66"/>
                  </a:lnTo>
                  <a:lnTo>
                    <a:pt x="86" y="73"/>
                  </a:lnTo>
                  <a:lnTo>
                    <a:pt x="78" y="78"/>
                  </a:lnTo>
                  <a:lnTo>
                    <a:pt x="70" y="82"/>
                  </a:lnTo>
                  <a:lnTo>
                    <a:pt x="60" y="85"/>
                  </a:lnTo>
                  <a:lnTo>
                    <a:pt x="49" y="86"/>
                  </a:lnTo>
                  <a:lnTo>
                    <a:pt x="40" y="86"/>
                  </a:lnTo>
                  <a:lnTo>
                    <a:pt x="31" y="84"/>
                  </a:lnTo>
                  <a:lnTo>
                    <a:pt x="23" y="81"/>
                  </a:lnTo>
                  <a:lnTo>
                    <a:pt x="15" y="76"/>
                  </a:lnTo>
                  <a:lnTo>
                    <a:pt x="9" y="69"/>
                  </a:lnTo>
                  <a:lnTo>
                    <a:pt x="4" y="62"/>
                  </a:lnTo>
                  <a:lnTo>
                    <a:pt x="1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Freeform 175">
              <a:extLst>
                <a:ext uri="{FF2B5EF4-FFF2-40B4-BE49-F238E27FC236}">
                  <a16:creationId xmlns:a16="http://schemas.microsoft.com/office/drawing/2014/main" id="{C5A763E8-D71A-4A44-9A1B-804737B22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" y="3108"/>
              <a:ext cx="80" cy="78"/>
            </a:xfrm>
            <a:custGeom>
              <a:avLst/>
              <a:gdLst>
                <a:gd name="T0" fmla="*/ 120 w 160"/>
                <a:gd name="T1" fmla="*/ 15 h 157"/>
                <a:gd name="T2" fmla="*/ 113 w 160"/>
                <a:gd name="T3" fmla="*/ 11 h 157"/>
                <a:gd name="T4" fmla="*/ 105 w 160"/>
                <a:gd name="T5" fmla="*/ 7 h 157"/>
                <a:gd name="T6" fmla="*/ 97 w 160"/>
                <a:gd name="T7" fmla="*/ 5 h 157"/>
                <a:gd name="T8" fmla="*/ 89 w 160"/>
                <a:gd name="T9" fmla="*/ 3 h 157"/>
                <a:gd name="T10" fmla="*/ 81 w 160"/>
                <a:gd name="T11" fmla="*/ 2 h 157"/>
                <a:gd name="T12" fmla="*/ 72 w 160"/>
                <a:gd name="T13" fmla="*/ 0 h 157"/>
                <a:gd name="T14" fmla="*/ 64 w 160"/>
                <a:gd name="T15" fmla="*/ 2 h 157"/>
                <a:gd name="T16" fmla="*/ 56 w 160"/>
                <a:gd name="T17" fmla="*/ 3 h 157"/>
                <a:gd name="T18" fmla="*/ 49 w 160"/>
                <a:gd name="T19" fmla="*/ 5 h 157"/>
                <a:gd name="T20" fmla="*/ 43 w 160"/>
                <a:gd name="T21" fmla="*/ 7 h 157"/>
                <a:gd name="T22" fmla="*/ 37 w 160"/>
                <a:gd name="T23" fmla="*/ 11 h 157"/>
                <a:gd name="T24" fmla="*/ 31 w 160"/>
                <a:gd name="T25" fmla="*/ 14 h 157"/>
                <a:gd name="T26" fmla="*/ 25 w 160"/>
                <a:gd name="T27" fmla="*/ 19 h 157"/>
                <a:gd name="T28" fmla="*/ 21 w 160"/>
                <a:gd name="T29" fmla="*/ 23 h 157"/>
                <a:gd name="T30" fmla="*/ 16 w 160"/>
                <a:gd name="T31" fmla="*/ 29 h 157"/>
                <a:gd name="T32" fmla="*/ 11 w 160"/>
                <a:gd name="T33" fmla="*/ 35 h 157"/>
                <a:gd name="T34" fmla="*/ 5 w 160"/>
                <a:gd name="T35" fmla="*/ 49 h 157"/>
                <a:gd name="T36" fmla="*/ 1 w 160"/>
                <a:gd name="T37" fmla="*/ 63 h 157"/>
                <a:gd name="T38" fmla="*/ 0 w 160"/>
                <a:gd name="T39" fmla="*/ 78 h 157"/>
                <a:gd name="T40" fmla="*/ 3 w 160"/>
                <a:gd name="T41" fmla="*/ 93 h 157"/>
                <a:gd name="T42" fmla="*/ 8 w 160"/>
                <a:gd name="T43" fmla="*/ 106 h 157"/>
                <a:gd name="T44" fmla="*/ 16 w 160"/>
                <a:gd name="T45" fmla="*/ 120 h 157"/>
                <a:gd name="T46" fmla="*/ 28 w 160"/>
                <a:gd name="T47" fmla="*/ 133 h 157"/>
                <a:gd name="T48" fmla="*/ 40 w 160"/>
                <a:gd name="T49" fmla="*/ 143 h 157"/>
                <a:gd name="T50" fmla="*/ 55 w 160"/>
                <a:gd name="T51" fmla="*/ 151 h 157"/>
                <a:gd name="T52" fmla="*/ 70 w 160"/>
                <a:gd name="T53" fmla="*/ 155 h 157"/>
                <a:gd name="T54" fmla="*/ 85 w 160"/>
                <a:gd name="T55" fmla="*/ 157 h 157"/>
                <a:gd name="T56" fmla="*/ 100 w 160"/>
                <a:gd name="T57" fmla="*/ 156 h 157"/>
                <a:gd name="T58" fmla="*/ 115 w 160"/>
                <a:gd name="T59" fmla="*/ 151 h 157"/>
                <a:gd name="T60" fmla="*/ 128 w 160"/>
                <a:gd name="T61" fmla="*/ 144 h 157"/>
                <a:gd name="T62" fmla="*/ 140 w 160"/>
                <a:gd name="T63" fmla="*/ 135 h 157"/>
                <a:gd name="T64" fmla="*/ 150 w 160"/>
                <a:gd name="T65" fmla="*/ 124 h 157"/>
                <a:gd name="T66" fmla="*/ 155 w 160"/>
                <a:gd name="T67" fmla="*/ 111 h 157"/>
                <a:gd name="T68" fmla="*/ 159 w 160"/>
                <a:gd name="T69" fmla="*/ 97 h 157"/>
                <a:gd name="T70" fmla="*/ 160 w 160"/>
                <a:gd name="T71" fmla="*/ 83 h 157"/>
                <a:gd name="T72" fmla="*/ 159 w 160"/>
                <a:gd name="T73" fmla="*/ 68 h 157"/>
                <a:gd name="T74" fmla="*/ 157 w 160"/>
                <a:gd name="T75" fmla="*/ 60 h 157"/>
                <a:gd name="T76" fmla="*/ 153 w 160"/>
                <a:gd name="T77" fmla="*/ 52 h 157"/>
                <a:gd name="T78" fmla="*/ 150 w 160"/>
                <a:gd name="T79" fmla="*/ 45 h 157"/>
                <a:gd name="T80" fmla="*/ 145 w 160"/>
                <a:gd name="T81" fmla="*/ 38 h 157"/>
                <a:gd name="T82" fmla="*/ 139 w 160"/>
                <a:gd name="T83" fmla="*/ 32 h 157"/>
                <a:gd name="T84" fmla="*/ 134 w 160"/>
                <a:gd name="T85" fmla="*/ 26 h 157"/>
                <a:gd name="T86" fmla="*/ 127 w 160"/>
                <a:gd name="T87" fmla="*/ 20 h 157"/>
                <a:gd name="T88" fmla="*/ 120 w 160"/>
                <a:gd name="T89" fmla="*/ 15 h 1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0"/>
                <a:gd name="T136" fmla="*/ 0 h 157"/>
                <a:gd name="T137" fmla="*/ 160 w 160"/>
                <a:gd name="T138" fmla="*/ 157 h 1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0" h="157">
                  <a:moveTo>
                    <a:pt x="120" y="15"/>
                  </a:moveTo>
                  <a:lnTo>
                    <a:pt x="113" y="11"/>
                  </a:lnTo>
                  <a:lnTo>
                    <a:pt x="105" y="7"/>
                  </a:lnTo>
                  <a:lnTo>
                    <a:pt x="97" y="5"/>
                  </a:lnTo>
                  <a:lnTo>
                    <a:pt x="89" y="3"/>
                  </a:lnTo>
                  <a:lnTo>
                    <a:pt x="81" y="2"/>
                  </a:lnTo>
                  <a:lnTo>
                    <a:pt x="72" y="0"/>
                  </a:lnTo>
                  <a:lnTo>
                    <a:pt x="64" y="2"/>
                  </a:lnTo>
                  <a:lnTo>
                    <a:pt x="56" y="3"/>
                  </a:lnTo>
                  <a:lnTo>
                    <a:pt x="49" y="5"/>
                  </a:lnTo>
                  <a:lnTo>
                    <a:pt x="43" y="7"/>
                  </a:lnTo>
                  <a:lnTo>
                    <a:pt x="37" y="11"/>
                  </a:lnTo>
                  <a:lnTo>
                    <a:pt x="31" y="14"/>
                  </a:lnTo>
                  <a:lnTo>
                    <a:pt x="25" y="19"/>
                  </a:lnTo>
                  <a:lnTo>
                    <a:pt x="21" y="23"/>
                  </a:lnTo>
                  <a:lnTo>
                    <a:pt x="16" y="29"/>
                  </a:lnTo>
                  <a:lnTo>
                    <a:pt x="11" y="35"/>
                  </a:lnTo>
                  <a:lnTo>
                    <a:pt x="5" y="49"/>
                  </a:lnTo>
                  <a:lnTo>
                    <a:pt x="1" y="63"/>
                  </a:lnTo>
                  <a:lnTo>
                    <a:pt x="0" y="78"/>
                  </a:lnTo>
                  <a:lnTo>
                    <a:pt x="3" y="93"/>
                  </a:lnTo>
                  <a:lnTo>
                    <a:pt x="8" y="106"/>
                  </a:lnTo>
                  <a:lnTo>
                    <a:pt x="16" y="120"/>
                  </a:lnTo>
                  <a:lnTo>
                    <a:pt x="28" y="133"/>
                  </a:lnTo>
                  <a:lnTo>
                    <a:pt x="40" y="143"/>
                  </a:lnTo>
                  <a:lnTo>
                    <a:pt x="55" y="151"/>
                  </a:lnTo>
                  <a:lnTo>
                    <a:pt x="70" y="155"/>
                  </a:lnTo>
                  <a:lnTo>
                    <a:pt x="85" y="157"/>
                  </a:lnTo>
                  <a:lnTo>
                    <a:pt x="100" y="156"/>
                  </a:lnTo>
                  <a:lnTo>
                    <a:pt x="115" y="151"/>
                  </a:lnTo>
                  <a:lnTo>
                    <a:pt x="128" y="144"/>
                  </a:lnTo>
                  <a:lnTo>
                    <a:pt x="140" y="135"/>
                  </a:lnTo>
                  <a:lnTo>
                    <a:pt x="150" y="124"/>
                  </a:lnTo>
                  <a:lnTo>
                    <a:pt x="155" y="111"/>
                  </a:lnTo>
                  <a:lnTo>
                    <a:pt x="159" y="97"/>
                  </a:lnTo>
                  <a:lnTo>
                    <a:pt x="160" y="83"/>
                  </a:lnTo>
                  <a:lnTo>
                    <a:pt x="159" y="68"/>
                  </a:lnTo>
                  <a:lnTo>
                    <a:pt x="157" y="60"/>
                  </a:lnTo>
                  <a:lnTo>
                    <a:pt x="153" y="52"/>
                  </a:lnTo>
                  <a:lnTo>
                    <a:pt x="150" y="45"/>
                  </a:lnTo>
                  <a:lnTo>
                    <a:pt x="145" y="38"/>
                  </a:lnTo>
                  <a:lnTo>
                    <a:pt x="139" y="32"/>
                  </a:lnTo>
                  <a:lnTo>
                    <a:pt x="134" y="26"/>
                  </a:lnTo>
                  <a:lnTo>
                    <a:pt x="127" y="20"/>
                  </a:lnTo>
                  <a:lnTo>
                    <a:pt x="12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Freeform 176">
              <a:extLst>
                <a:ext uri="{FF2B5EF4-FFF2-40B4-BE49-F238E27FC236}">
                  <a16:creationId xmlns:a16="http://schemas.microsoft.com/office/drawing/2014/main" id="{E72BA571-2160-4940-A53D-658F14002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" y="3124"/>
              <a:ext cx="48" cy="46"/>
            </a:xfrm>
            <a:custGeom>
              <a:avLst/>
              <a:gdLst>
                <a:gd name="T0" fmla="*/ 90 w 96"/>
                <a:gd name="T1" fmla="*/ 72 h 91"/>
                <a:gd name="T2" fmla="*/ 84 w 96"/>
                <a:gd name="T3" fmla="*/ 79 h 91"/>
                <a:gd name="T4" fmla="*/ 77 w 96"/>
                <a:gd name="T5" fmla="*/ 84 h 91"/>
                <a:gd name="T6" fmla="*/ 69 w 96"/>
                <a:gd name="T7" fmla="*/ 87 h 91"/>
                <a:gd name="T8" fmla="*/ 61 w 96"/>
                <a:gd name="T9" fmla="*/ 90 h 91"/>
                <a:gd name="T10" fmla="*/ 52 w 96"/>
                <a:gd name="T11" fmla="*/ 91 h 91"/>
                <a:gd name="T12" fmla="*/ 43 w 96"/>
                <a:gd name="T13" fmla="*/ 90 h 91"/>
                <a:gd name="T14" fmla="*/ 34 w 96"/>
                <a:gd name="T15" fmla="*/ 86 h 91"/>
                <a:gd name="T16" fmla="*/ 26 w 96"/>
                <a:gd name="T17" fmla="*/ 82 h 91"/>
                <a:gd name="T18" fmla="*/ 11 w 96"/>
                <a:gd name="T19" fmla="*/ 68 h 91"/>
                <a:gd name="T20" fmla="*/ 2 w 96"/>
                <a:gd name="T21" fmla="*/ 52 h 91"/>
                <a:gd name="T22" fmla="*/ 0 w 96"/>
                <a:gd name="T23" fmla="*/ 34 h 91"/>
                <a:gd name="T24" fmla="*/ 6 w 96"/>
                <a:gd name="T25" fmla="*/ 18 h 91"/>
                <a:gd name="T26" fmla="*/ 11 w 96"/>
                <a:gd name="T27" fmla="*/ 12 h 91"/>
                <a:gd name="T28" fmla="*/ 17 w 96"/>
                <a:gd name="T29" fmla="*/ 7 h 91"/>
                <a:gd name="T30" fmla="*/ 23 w 96"/>
                <a:gd name="T31" fmla="*/ 3 h 91"/>
                <a:gd name="T32" fmla="*/ 31 w 96"/>
                <a:gd name="T33" fmla="*/ 1 h 91"/>
                <a:gd name="T34" fmla="*/ 36 w 96"/>
                <a:gd name="T35" fmla="*/ 0 h 91"/>
                <a:gd name="T36" fmla="*/ 42 w 96"/>
                <a:gd name="T37" fmla="*/ 0 h 91"/>
                <a:gd name="T38" fmla="*/ 46 w 96"/>
                <a:gd name="T39" fmla="*/ 0 h 91"/>
                <a:gd name="T40" fmla="*/ 52 w 96"/>
                <a:gd name="T41" fmla="*/ 1 h 91"/>
                <a:gd name="T42" fmla="*/ 57 w 96"/>
                <a:gd name="T43" fmla="*/ 2 h 91"/>
                <a:gd name="T44" fmla="*/ 61 w 96"/>
                <a:gd name="T45" fmla="*/ 3 h 91"/>
                <a:gd name="T46" fmla="*/ 66 w 96"/>
                <a:gd name="T47" fmla="*/ 6 h 91"/>
                <a:gd name="T48" fmla="*/ 70 w 96"/>
                <a:gd name="T49" fmla="*/ 8 h 91"/>
                <a:gd name="T50" fmla="*/ 80 w 96"/>
                <a:gd name="T51" fmla="*/ 15 h 91"/>
                <a:gd name="T52" fmla="*/ 87 w 96"/>
                <a:gd name="T53" fmla="*/ 23 h 91"/>
                <a:gd name="T54" fmla="*/ 91 w 96"/>
                <a:gd name="T55" fmla="*/ 32 h 91"/>
                <a:gd name="T56" fmla="*/ 95 w 96"/>
                <a:gd name="T57" fmla="*/ 41 h 91"/>
                <a:gd name="T58" fmla="*/ 96 w 96"/>
                <a:gd name="T59" fmla="*/ 49 h 91"/>
                <a:gd name="T60" fmla="*/ 96 w 96"/>
                <a:gd name="T61" fmla="*/ 57 h 91"/>
                <a:gd name="T62" fmla="*/ 93 w 96"/>
                <a:gd name="T63" fmla="*/ 65 h 91"/>
                <a:gd name="T64" fmla="*/ 90 w 96"/>
                <a:gd name="T65" fmla="*/ 72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6"/>
                <a:gd name="T100" fmla="*/ 0 h 91"/>
                <a:gd name="T101" fmla="*/ 96 w 96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6" h="91">
                  <a:moveTo>
                    <a:pt x="90" y="72"/>
                  </a:moveTo>
                  <a:lnTo>
                    <a:pt x="84" y="79"/>
                  </a:lnTo>
                  <a:lnTo>
                    <a:pt x="77" y="84"/>
                  </a:lnTo>
                  <a:lnTo>
                    <a:pt x="69" y="87"/>
                  </a:lnTo>
                  <a:lnTo>
                    <a:pt x="61" y="90"/>
                  </a:lnTo>
                  <a:lnTo>
                    <a:pt x="52" y="91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6" y="82"/>
                  </a:lnTo>
                  <a:lnTo>
                    <a:pt x="11" y="68"/>
                  </a:lnTo>
                  <a:lnTo>
                    <a:pt x="2" y="52"/>
                  </a:lnTo>
                  <a:lnTo>
                    <a:pt x="0" y="34"/>
                  </a:lnTo>
                  <a:lnTo>
                    <a:pt x="6" y="18"/>
                  </a:lnTo>
                  <a:lnTo>
                    <a:pt x="11" y="12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1" y="1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57" y="2"/>
                  </a:lnTo>
                  <a:lnTo>
                    <a:pt x="61" y="3"/>
                  </a:lnTo>
                  <a:lnTo>
                    <a:pt x="66" y="6"/>
                  </a:lnTo>
                  <a:lnTo>
                    <a:pt x="70" y="8"/>
                  </a:lnTo>
                  <a:lnTo>
                    <a:pt x="80" y="15"/>
                  </a:lnTo>
                  <a:lnTo>
                    <a:pt x="87" y="23"/>
                  </a:lnTo>
                  <a:lnTo>
                    <a:pt x="91" y="32"/>
                  </a:lnTo>
                  <a:lnTo>
                    <a:pt x="95" y="41"/>
                  </a:lnTo>
                  <a:lnTo>
                    <a:pt x="96" y="49"/>
                  </a:lnTo>
                  <a:lnTo>
                    <a:pt x="96" y="57"/>
                  </a:lnTo>
                  <a:lnTo>
                    <a:pt x="93" y="65"/>
                  </a:lnTo>
                  <a:lnTo>
                    <a:pt x="90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Freeform 177">
              <a:extLst>
                <a:ext uri="{FF2B5EF4-FFF2-40B4-BE49-F238E27FC236}">
                  <a16:creationId xmlns:a16="http://schemas.microsoft.com/office/drawing/2014/main" id="{3C7E55A5-6298-4812-8CFF-9FDD857C1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3112"/>
              <a:ext cx="55" cy="29"/>
            </a:xfrm>
            <a:custGeom>
              <a:avLst/>
              <a:gdLst>
                <a:gd name="T0" fmla="*/ 26 w 111"/>
                <a:gd name="T1" fmla="*/ 38 h 57"/>
                <a:gd name="T2" fmla="*/ 25 w 111"/>
                <a:gd name="T3" fmla="*/ 38 h 57"/>
                <a:gd name="T4" fmla="*/ 27 w 111"/>
                <a:gd name="T5" fmla="*/ 36 h 57"/>
                <a:gd name="T6" fmla="*/ 32 w 111"/>
                <a:gd name="T7" fmla="*/ 35 h 57"/>
                <a:gd name="T8" fmla="*/ 38 w 111"/>
                <a:gd name="T9" fmla="*/ 33 h 57"/>
                <a:gd name="T10" fmla="*/ 45 w 111"/>
                <a:gd name="T11" fmla="*/ 32 h 57"/>
                <a:gd name="T12" fmla="*/ 55 w 111"/>
                <a:gd name="T13" fmla="*/ 33 h 57"/>
                <a:gd name="T14" fmla="*/ 64 w 111"/>
                <a:gd name="T15" fmla="*/ 36 h 57"/>
                <a:gd name="T16" fmla="*/ 73 w 111"/>
                <a:gd name="T17" fmla="*/ 42 h 57"/>
                <a:gd name="T18" fmla="*/ 82 w 111"/>
                <a:gd name="T19" fmla="*/ 51 h 57"/>
                <a:gd name="T20" fmla="*/ 82 w 111"/>
                <a:gd name="T21" fmla="*/ 51 h 57"/>
                <a:gd name="T22" fmla="*/ 87 w 111"/>
                <a:gd name="T23" fmla="*/ 56 h 57"/>
                <a:gd name="T24" fmla="*/ 94 w 111"/>
                <a:gd name="T25" fmla="*/ 57 h 57"/>
                <a:gd name="T26" fmla="*/ 99 w 111"/>
                <a:gd name="T27" fmla="*/ 57 h 57"/>
                <a:gd name="T28" fmla="*/ 105 w 111"/>
                <a:gd name="T29" fmla="*/ 54 h 57"/>
                <a:gd name="T30" fmla="*/ 110 w 111"/>
                <a:gd name="T31" fmla="*/ 49 h 57"/>
                <a:gd name="T32" fmla="*/ 111 w 111"/>
                <a:gd name="T33" fmla="*/ 43 h 57"/>
                <a:gd name="T34" fmla="*/ 111 w 111"/>
                <a:gd name="T35" fmla="*/ 38 h 57"/>
                <a:gd name="T36" fmla="*/ 108 w 111"/>
                <a:gd name="T37" fmla="*/ 32 h 57"/>
                <a:gd name="T38" fmla="*/ 108 w 111"/>
                <a:gd name="T39" fmla="*/ 32 h 57"/>
                <a:gd name="T40" fmla="*/ 94 w 111"/>
                <a:gd name="T41" fmla="*/ 18 h 57"/>
                <a:gd name="T42" fmla="*/ 80 w 111"/>
                <a:gd name="T43" fmla="*/ 9 h 57"/>
                <a:gd name="T44" fmla="*/ 66 w 111"/>
                <a:gd name="T45" fmla="*/ 3 h 57"/>
                <a:gd name="T46" fmla="*/ 52 w 111"/>
                <a:gd name="T47" fmla="*/ 0 h 57"/>
                <a:gd name="T48" fmla="*/ 40 w 111"/>
                <a:gd name="T49" fmla="*/ 1 h 57"/>
                <a:gd name="T50" fmla="*/ 27 w 111"/>
                <a:gd name="T51" fmla="*/ 2 h 57"/>
                <a:gd name="T52" fmla="*/ 17 w 111"/>
                <a:gd name="T53" fmla="*/ 5 h 57"/>
                <a:gd name="T54" fmla="*/ 8 w 111"/>
                <a:gd name="T55" fmla="*/ 10 h 57"/>
                <a:gd name="T56" fmla="*/ 8 w 111"/>
                <a:gd name="T57" fmla="*/ 10 h 57"/>
                <a:gd name="T58" fmla="*/ 4 w 111"/>
                <a:gd name="T59" fmla="*/ 15 h 57"/>
                <a:gd name="T60" fmla="*/ 2 w 111"/>
                <a:gd name="T61" fmla="*/ 20 h 57"/>
                <a:gd name="T62" fmla="*/ 0 w 111"/>
                <a:gd name="T63" fmla="*/ 26 h 57"/>
                <a:gd name="T64" fmla="*/ 3 w 111"/>
                <a:gd name="T65" fmla="*/ 32 h 57"/>
                <a:gd name="T66" fmla="*/ 7 w 111"/>
                <a:gd name="T67" fmla="*/ 36 h 57"/>
                <a:gd name="T68" fmla="*/ 13 w 111"/>
                <a:gd name="T69" fmla="*/ 40 h 57"/>
                <a:gd name="T70" fmla="*/ 19 w 111"/>
                <a:gd name="T71" fmla="*/ 40 h 57"/>
                <a:gd name="T72" fmla="*/ 26 w 111"/>
                <a:gd name="T73" fmla="*/ 38 h 57"/>
                <a:gd name="T74" fmla="*/ 26 w 111"/>
                <a:gd name="T75" fmla="*/ 38 h 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1"/>
                <a:gd name="T115" fmla="*/ 0 h 57"/>
                <a:gd name="T116" fmla="*/ 111 w 111"/>
                <a:gd name="T117" fmla="*/ 57 h 5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1" h="57">
                  <a:moveTo>
                    <a:pt x="26" y="38"/>
                  </a:moveTo>
                  <a:lnTo>
                    <a:pt x="25" y="38"/>
                  </a:lnTo>
                  <a:lnTo>
                    <a:pt x="27" y="36"/>
                  </a:lnTo>
                  <a:lnTo>
                    <a:pt x="32" y="35"/>
                  </a:lnTo>
                  <a:lnTo>
                    <a:pt x="38" y="33"/>
                  </a:lnTo>
                  <a:lnTo>
                    <a:pt x="45" y="32"/>
                  </a:lnTo>
                  <a:lnTo>
                    <a:pt x="55" y="33"/>
                  </a:lnTo>
                  <a:lnTo>
                    <a:pt x="64" y="36"/>
                  </a:lnTo>
                  <a:lnTo>
                    <a:pt x="73" y="42"/>
                  </a:lnTo>
                  <a:lnTo>
                    <a:pt x="82" y="51"/>
                  </a:lnTo>
                  <a:lnTo>
                    <a:pt x="87" y="56"/>
                  </a:lnTo>
                  <a:lnTo>
                    <a:pt x="94" y="57"/>
                  </a:lnTo>
                  <a:lnTo>
                    <a:pt x="99" y="57"/>
                  </a:lnTo>
                  <a:lnTo>
                    <a:pt x="105" y="54"/>
                  </a:lnTo>
                  <a:lnTo>
                    <a:pt x="110" y="49"/>
                  </a:lnTo>
                  <a:lnTo>
                    <a:pt x="111" y="43"/>
                  </a:lnTo>
                  <a:lnTo>
                    <a:pt x="111" y="38"/>
                  </a:lnTo>
                  <a:lnTo>
                    <a:pt x="108" y="32"/>
                  </a:lnTo>
                  <a:lnTo>
                    <a:pt x="94" y="18"/>
                  </a:lnTo>
                  <a:lnTo>
                    <a:pt x="80" y="9"/>
                  </a:lnTo>
                  <a:lnTo>
                    <a:pt x="66" y="3"/>
                  </a:lnTo>
                  <a:lnTo>
                    <a:pt x="52" y="0"/>
                  </a:lnTo>
                  <a:lnTo>
                    <a:pt x="40" y="1"/>
                  </a:lnTo>
                  <a:lnTo>
                    <a:pt x="27" y="2"/>
                  </a:lnTo>
                  <a:lnTo>
                    <a:pt x="17" y="5"/>
                  </a:lnTo>
                  <a:lnTo>
                    <a:pt x="8" y="10"/>
                  </a:lnTo>
                  <a:lnTo>
                    <a:pt x="4" y="15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3" y="32"/>
                  </a:lnTo>
                  <a:lnTo>
                    <a:pt x="7" y="36"/>
                  </a:lnTo>
                  <a:lnTo>
                    <a:pt x="13" y="40"/>
                  </a:lnTo>
                  <a:lnTo>
                    <a:pt x="19" y="40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Freeform 178">
              <a:extLst>
                <a:ext uri="{FF2B5EF4-FFF2-40B4-BE49-F238E27FC236}">
                  <a16:creationId xmlns:a16="http://schemas.microsoft.com/office/drawing/2014/main" id="{0992837B-82B0-4C89-AC90-07CF02232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3001"/>
              <a:ext cx="46" cy="66"/>
            </a:xfrm>
            <a:custGeom>
              <a:avLst/>
              <a:gdLst>
                <a:gd name="T0" fmla="*/ 3 w 93"/>
                <a:gd name="T1" fmla="*/ 11 h 134"/>
                <a:gd name="T2" fmla="*/ 2 w 93"/>
                <a:gd name="T3" fmla="*/ 19 h 134"/>
                <a:gd name="T4" fmla="*/ 0 w 93"/>
                <a:gd name="T5" fmla="*/ 38 h 134"/>
                <a:gd name="T6" fmla="*/ 3 w 93"/>
                <a:gd name="T7" fmla="*/ 63 h 134"/>
                <a:gd name="T8" fmla="*/ 13 w 93"/>
                <a:gd name="T9" fmla="*/ 91 h 134"/>
                <a:gd name="T10" fmla="*/ 18 w 93"/>
                <a:gd name="T11" fmla="*/ 99 h 134"/>
                <a:gd name="T12" fmla="*/ 25 w 93"/>
                <a:gd name="T13" fmla="*/ 106 h 134"/>
                <a:gd name="T14" fmla="*/ 31 w 93"/>
                <a:gd name="T15" fmla="*/ 112 h 134"/>
                <a:gd name="T16" fmla="*/ 39 w 93"/>
                <a:gd name="T17" fmla="*/ 118 h 134"/>
                <a:gd name="T18" fmla="*/ 47 w 93"/>
                <a:gd name="T19" fmla="*/ 123 h 134"/>
                <a:gd name="T20" fmla="*/ 56 w 93"/>
                <a:gd name="T21" fmla="*/ 127 h 134"/>
                <a:gd name="T22" fmla="*/ 66 w 93"/>
                <a:gd name="T23" fmla="*/ 130 h 134"/>
                <a:gd name="T24" fmla="*/ 77 w 93"/>
                <a:gd name="T25" fmla="*/ 134 h 134"/>
                <a:gd name="T26" fmla="*/ 77 w 93"/>
                <a:gd name="T27" fmla="*/ 134 h 134"/>
                <a:gd name="T28" fmla="*/ 83 w 93"/>
                <a:gd name="T29" fmla="*/ 134 h 134"/>
                <a:gd name="T30" fmla="*/ 87 w 93"/>
                <a:gd name="T31" fmla="*/ 131 h 134"/>
                <a:gd name="T32" fmla="*/ 91 w 93"/>
                <a:gd name="T33" fmla="*/ 128 h 134"/>
                <a:gd name="T34" fmla="*/ 93 w 93"/>
                <a:gd name="T35" fmla="*/ 123 h 134"/>
                <a:gd name="T36" fmla="*/ 93 w 93"/>
                <a:gd name="T37" fmla="*/ 118 h 134"/>
                <a:gd name="T38" fmla="*/ 92 w 93"/>
                <a:gd name="T39" fmla="*/ 112 h 134"/>
                <a:gd name="T40" fmla="*/ 88 w 93"/>
                <a:gd name="T41" fmla="*/ 108 h 134"/>
                <a:gd name="T42" fmla="*/ 83 w 93"/>
                <a:gd name="T43" fmla="*/ 106 h 134"/>
                <a:gd name="T44" fmla="*/ 83 w 93"/>
                <a:gd name="T45" fmla="*/ 106 h 134"/>
                <a:gd name="T46" fmla="*/ 74 w 93"/>
                <a:gd name="T47" fmla="*/ 104 h 134"/>
                <a:gd name="T48" fmla="*/ 68 w 93"/>
                <a:gd name="T49" fmla="*/ 102 h 134"/>
                <a:gd name="T50" fmla="*/ 62 w 93"/>
                <a:gd name="T51" fmla="*/ 98 h 134"/>
                <a:gd name="T52" fmla="*/ 56 w 93"/>
                <a:gd name="T53" fmla="*/ 95 h 134"/>
                <a:gd name="T54" fmla="*/ 50 w 93"/>
                <a:gd name="T55" fmla="*/ 91 h 134"/>
                <a:gd name="T56" fmla="*/ 46 w 93"/>
                <a:gd name="T57" fmla="*/ 87 h 134"/>
                <a:gd name="T58" fmla="*/ 41 w 93"/>
                <a:gd name="T59" fmla="*/ 82 h 134"/>
                <a:gd name="T60" fmla="*/ 38 w 93"/>
                <a:gd name="T61" fmla="*/ 77 h 134"/>
                <a:gd name="T62" fmla="*/ 30 w 93"/>
                <a:gd name="T63" fmla="*/ 57 h 134"/>
                <a:gd name="T64" fmla="*/ 28 w 93"/>
                <a:gd name="T65" fmla="*/ 37 h 134"/>
                <a:gd name="T66" fmla="*/ 30 w 93"/>
                <a:gd name="T67" fmla="*/ 23 h 134"/>
                <a:gd name="T68" fmla="*/ 31 w 93"/>
                <a:gd name="T69" fmla="*/ 17 h 134"/>
                <a:gd name="T70" fmla="*/ 31 w 93"/>
                <a:gd name="T71" fmla="*/ 17 h 134"/>
                <a:gd name="T72" fmla="*/ 31 w 93"/>
                <a:gd name="T73" fmla="*/ 12 h 134"/>
                <a:gd name="T74" fmla="*/ 30 w 93"/>
                <a:gd name="T75" fmla="*/ 7 h 134"/>
                <a:gd name="T76" fmla="*/ 26 w 93"/>
                <a:gd name="T77" fmla="*/ 2 h 134"/>
                <a:gd name="T78" fmla="*/ 20 w 93"/>
                <a:gd name="T79" fmla="*/ 0 h 134"/>
                <a:gd name="T80" fmla="*/ 15 w 93"/>
                <a:gd name="T81" fmla="*/ 0 h 134"/>
                <a:gd name="T82" fmla="*/ 10 w 93"/>
                <a:gd name="T83" fmla="*/ 1 h 134"/>
                <a:gd name="T84" fmla="*/ 5 w 93"/>
                <a:gd name="T85" fmla="*/ 5 h 134"/>
                <a:gd name="T86" fmla="*/ 3 w 93"/>
                <a:gd name="T87" fmla="*/ 11 h 134"/>
                <a:gd name="T88" fmla="*/ 3 w 93"/>
                <a:gd name="T89" fmla="*/ 11 h 13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3"/>
                <a:gd name="T136" fmla="*/ 0 h 134"/>
                <a:gd name="T137" fmla="*/ 93 w 93"/>
                <a:gd name="T138" fmla="*/ 134 h 13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3" h="134">
                  <a:moveTo>
                    <a:pt x="3" y="11"/>
                  </a:moveTo>
                  <a:lnTo>
                    <a:pt x="2" y="19"/>
                  </a:lnTo>
                  <a:lnTo>
                    <a:pt x="0" y="38"/>
                  </a:lnTo>
                  <a:lnTo>
                    <a:pt x="3" y="63"/>
                  </a:lnTo>
                  <a:lnTo>
                    <a:pt x="13" y="91"/>
                  </a:lnTo>
                  <a:lnTo>
                    <a:pt x="18" y="99"/>
                  </a:lnTo>
                  <a:lnTo>
                    <a:pt x="25" y="106"/>
                  </a:lnTo>
                  <a:lnTo>
                    <a:pt x="31" y="112"/>
                  </a:lnTo>
                  <a:lnTo>
                    <a:pt x="39" y="118"/>
                  </a:lnTo>
                  <a:lnTo>
                    <a:pt x="47" y="123"/>
                  </a:lnTo>
                  <a:lnTo>
                    <a:pt x="56" y="127"/>
                  </a:lnTo>
                  <a:lnTo>
                    <a:pt x="66" y="130"/>
                  </a:lnTo>
                  <a:lnTo>
                    <a:pt x="77" y="134"/>
                  </a:lnTo>
                  <a:lnTo>
                    <a:pt x="83" y="134"/>
                  </a:lnTo>
                  <a:lnTo>
                    <a:pt x="87" y="131"/>
                  </a:lnTo>
                  <a:lnTo>
                    <a:pt x="91" y="128"/>
                  </a:lnTo>
                  <a:lnTo>
                    <a:pt x="93" y="123"/>
                  </a:lnTo>
                  <a:lnTo>
                    <a:pt x="93" y="118"/>
                  </a:lnTo>
                  <a:lnTo>
                    <a:pt x="92" y="112"/>
                  </a:lnTo>
                  <a:lnTo>
                    <a:pt x="88" y="108"/>
                  </a:lnTo>
                  <a:lnTo>
                    <a:pt x="83" y="106"/>
                  </a:lnTo>
                  <a:lnTo>
                    <a:pt x="74" y="104"/>
                  </a:lnTo>
                  <a:lnTo>
                    <a:pt x="68" y="102"/>
                  </a:lnTo>
                  <a:lnTo>
                    <a:pt x="62" y="98"/>
                  </a:lnTo>
                  <a:lnTo>
                    <a:pt x="56" y="95"/>
                  </a:lnTo>
                  <a:lnTo>
                    <a:pt x="50" y="91"/>
                  </a:lnTo>
                  <a:lnTo>
                    <a:pt x="46" y="87"/>
                  </a:lnTo>
                  <a:lnTo>
                    <a:pt x="41" y="82"/>
                  </a:lnTo>
                  <a:lnTo>
                    <a:pt x="38" y="77"/>
                  </a:lnTo>
                  <a:lnTo>
                    <a:pt x="30" y="57"/>
                  </a:lnTo>
                  <a:lnTo>
                    <a:pt x="28" y="37"/>
                  </a:lnTo>
                  <a:lnTo>
                    <a:pt x="30" y="23"/>
                  </a:lnTo>
                  <a:lnTo>
                    <a:pt x="31" y="17"/>
                  </a:lnTo>
                  <a:lnTo>
                    <a:pt x="31" y="12"/>
                  </a:lnTo>
                  <a:lnTo>
                    <a:pt x="30" y="7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65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65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5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6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6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514" grpId="0"/>
      <p:bldP spid="165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3772D61-ACB4-42D9-BD13-FBDC525DD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38" y="1981200"/>
            <a:ext cx="9001125" cy="2057400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zh-HK" altLang="en-US" sz="3600" b="1" u="sng">
                <a:solidFill>
                  <a:srgbClr val="0039E5"/>
                </a:solidFill>
                <a:latin typeface="Times New Roman" panose="02020603050405020304" pitchFamily="18" charset="0"/>
                <a:ea typeface="標楷體" pitchFamily="65" charset="-120"/>
              </a:rPr>
              <a:t>間接比較</a:t>
            </a:r>
            <a:br>
              <a:rPr lang="en-US" altLang="ja-JP" sz="3600" b="1" u="sng">
                <a:solidFill>
                  <a:srgbClr val="0039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en-US" sz="3600" b="1">
                <a:solidFill>
                  <a:srgbClr val="0039E5"/>
                </a:solidFill>
                <a:latin typeface="Times New Roman" panose="02020603050405020304" pitchFamily="18" charset="0"/>
                <a:ea typeface="標楷體" pitchFamily="65" charset="-120"/>
              </a:rPr>
              <a:t>在借助第三種事物的情況下，測定事物</a:t>
            </a:r>
            <a:r>
              <a:rPr lang="en-US" altLang="zh-HK" sz="3600" b="1">
                <a:solidFill>
                  <a:srgbClr val="0039E5"/>
                </a:solidFill>
                <a:latin typeface="Times New Roman" panose="02020603050405020304" pitchFamily="18" charset="0"/>
                <a:ea typeface="標楷體" pitchFamily="65" charset="-120"/>
              </a:rPr>
              <a:t>A</a:t>
            </a:r>
            <a:r>
              <a:rPr lang="zh-HK" altLang="en-US" sz="3600" b="1">
                <a:solidFill>
                  <a:srgbClr val="0039E5"/>
                </a:solidFill>
                <a:latin typeface="Times New Roman" panose="02020603050405020304" pitchFamily="18" charset="0"/>
                <a:ea typeface="標楷體" pitchFamily="65" charset="-120"/>
              </a:rPr>
              <a:t>與事物</a:t>
            </a:r>
            <a:r>
              <a:rPr lang="en-US" altLang="zh-HK" sz="3600" b="1">
                <a:solidFill>
                  <a:srgbClr val="0039E5"/>
                </a:solidFill>
                <a:latin typeface="Times New Roman" panose="02020603050405020304" pitchFamily="18" charset="0"/>
                <a:ea typeface="標楷體" pitchFamily="65" charset="-120"/>
              </a:rPr>
              <a:t>B</a:t>
            </a:r>
            <a:r>
              <a:rPr lang="zh-TW" altLang="en-US" sz="3600" b="1">
                <a:solidFill>
                  <a:srgbClr val="0039E5"/>
                </a:solidFill>
                <a:latin typeface="Times New Roman" panose="02020603050405020304" pitchFamily="18" charset="0"/>
                <a:ea typeface="標楷體" pitchFamily="65" charset="-120"/>
              </a:rPr>
              <a:t>，哪個具有較多</a:t>
            </a:r>
            <a:r>
              <a:rPr lang="en-US" altLang="zh-HK" sz="3600" b="1">
                <a:solidFill>
                  <a:srgbClr val="0039E5"/>
                </a:solidFill>
                <a:latin typeface="Times New Roman" panose="02020603050405020304" pitchFamily="18" charset="0"/>
                <a:ea typeface="標楷體" pitchFamily="65" charset="-120"/>
              </a:rPr>
              <a:t>(</a:t>
            </a:r>
            <a:r>
              <a:rPr lang="zh-HK" altLang="en-US" sz="3600" b="1">
                <a:solidFill>
                  <a:srgbClr val="0039E5"/>
                </a:solidFill>
                <a:latin typeface="Times New Roman" panose="02020603050405020304" pitchFamily="18" charset="0"/>
                <a:ea typeface="標楷體" pitchFamily="65" charset="-120"/>
              </a:rPr>
              <a:t>高</a:t>
            </a:r>
            <a:r>
              <a:rPr lang="en-US" altLang="zh-HK" sz="3600" b="1">
                <a:solidFill>
                  <a:srgbClr val="0039E5"/>
                </a:solidFill>
                <a:latin typeface="Times New Roman" panose="02020603050405020304" pitchFamily="18" charset="0"/>
                <a:ea typeface="標楷體" pitchFamily="65" charset="-120"/>
              </a:rPr>
              <a:t>)</a:t>
            </a:r>
            <a:r>
              <a:rPr lang="zh-HK" altLang="en-US" sz="3600" b="1">
                <a:solidFill>
                  <a:srgbClr val="0039E5"/>
                </a:solidFill>
                <a:latin typeface="Times New Roman" panose="02020603050405020304" pitchFamily="18" charset="0"/>
                <a:ea typeface="標楷體" pitchFamily="65" charset="-120"/>
              </a:rPr>
              <a:t>特質</a:t>
            </a:r>
            <a:r>
              <a:rPr lang="en-US" altLang="zh-HK" sz="3600" b="1">
                <a:solidFill>
                  <a:srgbClr val="0039E5"/>
                </a:solidFill>
                <a:latin typeface="Times New Roman" panose="02020603050405020304" pitchFamily="18" charset="0"/>
                <a:ea typeface="標楷體" pitchFamily="65" charset="-120"/>
              </a:rPr>
              <a:t>X</a:t>
            </a:r>
            <a:endParaRPr lang="zh-HK" altLang="zh-HK" sz="3600" b="1">
              <a:solidFill>
                <a:srgbClr val="0039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793CA671-2775-484D-A9E7-882B792E10A7}"/>
              </a:ext>
            </a:extLst>
          </p:cNvPr>
          <p:cNvSpPr/>
          <p:nvPr/>
        </p:nvSpPr>
        <p:spPr>
          <a:xfrm>
            <a:off x="3200400" y="4343400"/>
            <a:ext cx="2743200" cy="1219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HK" altLang="en-US" sz="4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中間人</a:t>
            </a:r>
            <a:endParaRPr lang="zh-HK" altLang="en-US" sz="4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78768A7-6EE5-47AF-A8BE-BF284D720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85800"/>
            <a:ext cx="6400800" cy="990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b="1" ker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量化工作的演進軌道</a:t>
            </a:r>
            <a:endParaRPr lang="zh-HK" altLang="en-US" sz="1300" b="1" kern="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293" name="投影片編號版面配置區 2">
            <a:extLst>
              <a:ext uri="{FF2B5EF4-FFF2-40B4-BE49-F238E27FC236}">
                <a16:creationId xmlns:a16="http://schemas.microsoft.com/office/drawing/2014/main" id="{0CE01628-E27C-45C8-BA46-9676E86A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B6FFADE-FED7-4256-B6AF-A020E4007350}" type="slidenum">
              <a:rPr kumimoji="0" lang="en-US" altLang="zh-TW"/>
              <a:pPr/>
              <a:t>9</a:t>
            </a:fld>
            <a:endParaRPr kumimoji="0" lang="en-US" altLang="zh-TW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bldLvl="5" autoUpdateAnimBg="0"/>
      <p:bldP spid="2" grpId="0" animBg="1"/>
    </p:bldLst>
  </p:timing>
</p:sld>
</file>

<file path=ppt/theme/theme1.xml><?xml version="1.0" encoding="utf-8"?>
<a:theme xmlns:a="http://schemas.openxmlformats.org/drawingml/2006/main" name="诗情画意">
  <a:themeElements>
    <a:clrScheme name="诗情画意 1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765"/>
      </a:accent4>
      <a:accent5>
        <a:srgbClr val="F3FAFF"/>
      </a:accent5>
      <a:accent6>
        <a:srgbClr val="2D5CE7"/>
      </a:accent6>
      <a:hlink>
        <a:srgbClr val="DC5900"/>
      </a:hlink>
      <a:folHlink>
        <a:srgbClr val="7979A5"/>
      </a:folHlink>
    </a:clrScheme>
    <a:fontScheme name="诗情画意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诗情画意 1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765"/>
        </a:accent4>
        <a:accent5>
          <a:srgbClr val="F3FAFF"/>
        </a:accent5>
        <a:accent6>
          <a:srgbClr val="2D5CE7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2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0A2"/>
        </a:accent4>
        <a:accent5>
          <a:srgbClr val="F2FAFF"/>
        </a:accent5>
        <a:accent6>
          <a:srgbClr val="E186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3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AF3EC"/>
        </a:accent3>
        <a:accent4>
          <a:srgbClr val="4E4E76"/>
        </a:accent4>
        <a:accent5>
          <a:srgbClr val="FFFFEB"/>
        </a:accent5>
        <a:accent6>
          <a:srgbClr val="2D8AE7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4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656"/>
        </a:accent4>
        <a:accent5>
          <a:srgbClr val="FFFFE2"/>
        </a:accent5>
        <a:accent6>
          <a:srgbClr val="E75C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5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E"/>
        </a:accent4>
        <a:accent5>
          <a:srgbClr val="E7F0EA"/>
        </a:accent5>
        <a:accent6>
          <a:srgbClr val="2D5CE7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6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682"/>
        </a:accent4>
        <a:accent5>
          <a:srgbClr val="EFEFEF"/>
        </a:accent5>
        <a:accent6>
          <a:srgbClr val="2D8AE7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7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F0F0FF"/>
        </a:accent3>
        <a:accent4>
          <a:srgbClr val="AE2A00"/>
        </a:accent4>
        <a:accent5>
          <a:srgbClr val="F0EFF4"/>
        </a:accent5>
        <a:accent6>
          <a:srgbClr val="005CB9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8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F"/>
        </a:accent3>
        <a:accent4>
          <a:srgbClr val="000082"/>
        </a:accent4>
        <a:accent5>
          <a:srgbClr val="F3F3F3"/>
        </a:accent5>
        <a:accent6>
          <a:srgbClr val="A163A3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CDESIGNL</Template>
  <TotalTime>2184</TotalTime>
  <Words>1209</Words>
  <Application>Microsoft Macintosh PowerPoint</Application>
  <PresentationFormat>On-screen Show (4:3)</PresentationFormat>
  <Paragraphs>226</Paragraphs>
  <Slides>43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標楷體</vt:lpstr>
      <vt:lpstr>Arial</vt:lpstr>
      <vt:lpstr>Times New Roman</vt:lpstr>
      <vt:lpstr>Wingdings</vt:lpstr>
      <vt:lpstr>诗情画意</vt:lpstr>
      <vt:lpstr>胡志老師2019年9月27日</vt:lpstr>
      <vt:lpstr>「數學化」是甚麼？</vt:lpstr>
      <vt:lpstr>小一長度教學的數學化過程</vt:lpstr>
      <vt:lpstr>PowerPoint Presentation</vt:lpstr>
      <vt:lpstr>「直」的物件兩端分開的程度 稱為對象的長度</vt:lpstr>
      <vt:lpstr>量化工作的演進軌道</vt:lpstr>
      <vt:lpstr>直接比較</vt:lpstr>
      <vt:lpstr>間接比較</vt:lpstr>
      <vt:lpstr>PowerPoint Presentation</vt:lpstr>
      <vt:lpstr>PowerPoint Presentation</vt:lpstr>
      <vt:lpstr>PowerPoint Presentation</vt:lpstr>
      <vt:lpstr>自訂單位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公用單位</vt:lpstr>
      <vt:lpstr>PowerPoint Presentation</vt:lpstr>
      <vt:lpstr>PowerPoint Presentation</vt:lpstr>
      <vt:lpstr>用厘米尺量度長度</vt:lpstr>
      <vt:lpstr>觸覺培養</vt:lpstr>
      <vt:lpstr>PowerPoint Presentation</vt:lpstr>
      <vt:lpstr>單位→工具→方法</vt:lpstr>
      <vt:lpstr>單位→工具→方法</vt:lpstr>
      <vt:lpstr>單位→工具→方法</vt:lpstr>
      <vt:lpstr>平面圖形所占範圍的大小 稱為圖形的面積</vt:lpstr>
      <vt:lpstr>PowerPoint Presentation</vt:lpstr>
      <vt:lpstr>面積的意義</vt:lpstr>
      <vt:lpstr>直接比較</vt:lpstr>
      <vt:lpstr>自訂單位</vt:lpstr>
      <vt:lpstr>密鋪</vt:lpstr>
      <vt:lpstr>運用自訂單位量度</vt:lpstr>
      <vt:lpstr>公認單位</vt:lpstr>
      <vt:lpstr>面積公式</vt:lpstr>
      <vt:lpstr>面積公式</vt:lpstr>
      <vt:lpstr>圖形的面積- 「轉移測量」</vt:lpstr>
      <vt:lpstr>圖形的面積- 「轉移測量」</vt:lpstr>
      <vt:lpstr>圖形的面積- 「轉移測量」</vt:lpstr>
      <vt:lpstr>圖形的面積- 「轉移測量」</vt:lpstr>
      <vt:lpstr>要用嚴謹和科學的方法去進行量度和檢驗!</vt:lpstr>
      <vt:lpstr>多謝各位！</vt:lpstr>
      <vt:lpstr>參考書目</vt:lpstr>
    </vt:vector>
  </TitlesOfParts>
  <Company>EV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Speech of Cherry</dc:title>
  <dc:creator>EV</dc:creator>
  <cp:lastModifiedBy>Antonia Yu-ting Yip</cp:lastModifiedBy>
  <cp:revision>241</cp:revision>
  <dcterms:created xsi:type="dcterms:W3CDTF">2006-05-16T02:47:15Z</dcterms:created>
  <dcterms:modified xsi:type="dcterms:W3CDTF">2019-10-07T03:09:36Z</dcterms:modified>
</cp:coreProperties>
</file>